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69" r:id="rId3"/>
    <p:sldId id="319" r:id="rId4"/>
    <p:sldId id="399" r:id="rId5"/>
    <p:sldId id="315" r:id="rId6"/>
    <p:sldId id="408" r:id="rId7"/>
    <p:sldId id="322" r:id="rId8"/>
    <p:sldId id="270" r:id="rId9"/>
    <p:sldId id="260" r:id="rId10"/>
    <p:sldId id="261" r:id="rId11"/>
    <p:sldId id="323" r:id="rId12"/>
    <p:sldId id="359" r:id="rId13"/>
    <p:sldId id="375" r:id="rId14"/>
    <p:sldId id="360" r:id="rId15"/>
    <p:sldId id="316" r:id="rId16"/>
    <p:sldId id="531" r:id="rId17"/>
    <p:sldId id="511" r:id="rId18"/>
    <p:sldId id="317" r:id="rId19"/>
    <p:sldId id="532" r:id="rId20"/>
    <p:sldId id="533" r:id="rId21"/>
    <p:sldId id="42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99"/>
    <p:restoredTop sz="93607"/>
  </p:normalViewPr>
  <p:slideViewPr>
    <p:cSldViewPr snapToGrid="0">
      <p:cViewPr varScale="1">
        <p:scale>
          <a:sx n="70" d="100"/>
          <a:sy n="70" d="100"/>
        </p:scale>
        <p:origin x="216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remy Knox" userId="708b83a6-3f36-48a1-b47c-5160929daf82" providerId="ADAL" clId="{5A9F893E-29ED-B445-BEB3-404F4A78E19C}"/>
    <pc:docChg chg="undo custSel addSld delSld modSld sldOrd">
      <pc:chgData name="Jeremy Knox" userId="708b83a6-3f36-48a1-b47c-5160929daf82" providerId="ADAL" clId="{5A9F893E-29ED-B445-BEB3-404F4A78E19C}" dt="2023-06-25T13:51:06.111" v="1014" actId="1038"/>
      <pc:docMkLst>
        <pc:docMk/>
      </pc:docMkLst>
      <pc:sldChg chg="delSp mod">
        <pc:chgData name="Jeremy Knox" userId="708b83a6-3f36-48a1-b47c-5160929daf82" providerId="ADAL" clId="{5A9F893E-29ED-B445-BEB3-404F4A78E19C}" dt="2023-06-25T06:07:00.426" v="150" actId="478"/>
        <pc:sldMkLst>
          <pc:docMk/>
          <pc:sldMk cId="1938195482" sldId="256"/>
        </pc:sldMkLst>
        <pc:picChg chg="del">
          <ac:chgData name="Jeremy Knox" userId="708b83a6-3f36-48a1-b47c-5160929daf82" providerId="ADAL" clId="{5A9F893E-29ED-B445-BEB3-404F4A78E19C}" dt="2023-06-25T06:07:00.426" v="150" actId="478"/>
          <ac:picMkLst>
            <pc:docMk/>
            <pc:sldMk cId="1938195482" sldId="256"/>
            <ac:picMk id="4" creationId="{79A9B141-9075-2154-F5BE-3B112B030CBD}"/>
          </ac:picMkLst>
        </pc:picChg>
      </pc:sldChg>
      <pc:sldChg chg="modSp del mod">
        <pc:chgData name="Jeremy Knox" userId="708b83a6-3f36-48a1-b47c-5160929daf82" providerId="ADAL" clId="{5A9F893E-29ED-B445-BEB3-404F4A78E19C}" dt="2023-06-25T07:35:54.918" v="381" actId="2696"/>
        <pc:sldMkLst>
          <pc:docMk/>
          <pc:sldMk cId="1672198127" sldId="257"/>
        </pc:sldMkLst>
        <pc:spChg chg="mod">
          <ac:chgData name="Jeremy Knox" userId="708b83a6-3f36-48a1-b47c-5160929daf82" providerId="ADAL" clId="{5A9F893E-29ED-B445-BEB3-404F4A78E19C}" dt="2023-06-25T07:35:29.844" v="380" actId="20577"/>
          <ac:spMkLst>
            <pc:docMk/>
            <pc:sldMk cId="1672198127" sldId="257"/>
            <ac:spMk id="5" creationId="{38E79CCB-F9CC-F767-4ED2-6F91A117355E}"/>
          </ac:spMkLst>
        </pc:spChg>
      </pc:sldChg>
      <pc:sldChg chg="addSp delSp modSp add mod setBg modAnim">
        <pc:chgData name="Jeremy Knox" userId="708b83a6-3f36-48a1-b47c-5160929daf82" providerId="ADAL" clId="{5A9F893E-29ED-B445-BEB3-404F4A78E19C}" dt="2023-06-25T13:49:15.670" v="988"/>
        <pc:sldMkLst>
          <pc:docMk/>
          <pc:sldMk cId="2283320430" sldId="260"/>
        </pc:sldMkLst>
        <pc:spChg chg="del">
          <ac:chgData name="Jeremy Knox" userId="708b83a6-3f36-48a1-b47c-5160929daf82" providerId="ADAL" clId="{5A9F893E-29ED-B445-BEB3-404F4A78E19C}" dt="2023-06-25T02:40:52.994" v="43" actId="478"/>
          <ac:spMkLst>
            <pc:docMk/>
            <pc:sldMk cId="2283320430" sldId="260"/>
            <ac:spMk id="2" creationId="{928646BC-8786-E995-E133-33D6D756D9ED}"/>
          </ac:spMkLst>
        </pc:spChg>
        <pc:spChg chg="add mod">
          <ac:chgData name="Jeremy Knox" userId="708b83a6-3f36-48a1-b47c-5160929daf82" providerId="ADAL" clId="{5A9F893E-29ED-B445-BEB3-404F4A78E19C}" dt="2023-06-25T02:42:20.444" v="62" actId="1036"/>
          <ac:spMkLst>
            <pc:docMk/>
            <pc:sldMk cId="2283320430" sldId="260"/>
            <ac:spMk id="3" creationId="{C77111AF-19CA-8866-4277-71C61F048372}"/>
          </ac:spMkLst>
        </pc:spChg>
        <pc:spChg chg="del">
          <ac:chgData name="Jeremy Knox" userId="708b83a6-3f36-48a1-b47c-5160929daf82" providerId="ADAL" clId="{5A9F893E-29ED-B445-BEB3-404F4A78E19C}" dt="2023-06-25T02:40:21.777" v="37" actId="478"/>
          <ac:spMkLst>
            <pc:docMk/>
            <pc:sldMk cId="2283320430" sldId="260"/>
            <ac:spMk id="11" creationId="{AB760F62-2C16-C6FC-23EA-0DA710D2B26D}"/>
          </ac:spMkLst>
        </pc:spChg>
        <pc:spChg chg="mod">
          <ac:chgData name="Jeremy Knox" userId="708b83a6-3f36-48a1-b47c-5160929daf82" providerId="ADAL" clId="{5A9F893E-29ED-B445-BEB3-404F4A78E19C}" dt="2023-06-25T02:42:20.444" v="62" actId="1036"/>
          <ac:spMkLst>
            <pc:docMk/>
            <pc:sldMk cId="2283320430" sldId="260"/>
            <ac:spMk id="14" creationId="{48DAEA42-62FE-CFA5-B1F3-F30C93C66105}"/>
          </ac:spMkLst>
        </pc:spChg>
        <pc:picChg chg="mod">
          <ac:chgData name="Jeremy Knox" userId="708b83a6-3f36-48a1-b47c-5160929daf82" providerId="ADAL" clId="{5A9F893E-29ED-B445-BEB3-404F4A78E19C}" dt="2023-06-25T02:42:24.677" v="69" actId="1038"/>
          <ac:picMkLst>
            <pc:docMk/>
            <pc:sldMk cId="2283320430" sldId="260"/>
            <ac:picMk id="12" creationId="{AC40062C-548C-4C4F-4113-3654BE672F04}"/>
          </ac:picMkLst>
        </pc:picChg>
      </pc:sldChg>
      <pc:sldChg chg="modSp add mod modAnim">
        <pc:chgData name="Jeremy Knox" userId="708b83a6-3f36-48a1-b47c-5160929daf82" providerId="ADAL" clId="{5A9F893E-29ED-B445-BEB3-404F4A78E19C}" dt="2023-06-25T13:50:05.864" v="998"/>
        <pc:sldMkLst>
          <pc:docMk/>
          <pc:sldMk cId="2087575269" sldId="261"/>
        </pc:sldMkLst>
        <pc:spChg chg="mod">
          <ac:chgData name="Jeremy Knox" userId="708b83a6-3f36-48a1-b47c-5160929daf82" providerId="ADAL" clId="{5A9F893E-29ED-B445-BEB3-404F4A78E19C}" dt="2023-06-25T02:43:14.141" v="71" actId="255"/>
          <ac:spMkLst>
            <pc:docMk/>
            <pc:sldMk cId="2087575269" sldId="261"/>
            <ac:spMk id="5" creationId="{00000000-0000-0000-0000-000000000000}"/>
          </ac:spMkLst>
        </pc:spChg>
        <pc:spChg chg="mod">
          <ac:chgData name="Jeremy Knox" userId="708b83a6-3f36-48a1-b47c-5160929daf82" providerId="ADAL" clId="{5A9F893E-29ED-B445-BEB3-404F4A78E19C}" dt="2023-06-25T02:43:14.141" v="71" actId="255"/>
          <ac:spMkLst>
            <pc:docMk/>
            <pc:sldMk cId="2087575269" sldId="261"/>
            <ac:spMk id="6" creationId="{00000000-0000-0000-0000-000000000000}"/>
          </ac:spMkLst>
        </pc:spChg>
        <pc:spChg chg="mod">
          <ac:chgData name="Jeremy Knox" userId="708b83a6-3f36-48a1-b47c-5160929daf82" providerId="ADAL" clId="{5A9F893E-29ED-B445-BEB3-404F4A78E19C}" dt="2023-06-25T02:43:14.141" v="71" actId="255"/>
          <ac:spMkLst>
            <pc:docMk/>
            <pc:sldMk cId="2087575269" sldId="261"/>
            <ac:spMk id="7" creationId="{00000000-0000-0000-0000-000000000000}"/>
          </ac:spMkLst>
        </pc:spChg>
        <pc:spChg chg="mod">
          <ac:chgData name="Jeremy Knox" userId="708b83a6-3f36-48a1-b47c-5160929daf82" providerId="ADAL" clId="{5A9F893E-29ED-B445-BEB3-404F4A78E19C}" dt="2023-06-25T02:43:14.141" v="71" actId="255"/>
          <ac:spMkLst>
            <pc:docMk/>
            <pc:sldMk cId="2087575269" sldId="261"/>
            <ac:spMk id="8" creationId="{00000000-0000-0000-0000-000000000000}"/>
          </ac:spMkLst>
        </pc:spChg>
        <pc:spChg chg="mod">
          <ac:chgData name="Jeremy Knox" userId="708b83a6-3f36-48a1-b47c-5160929daf82" providerId="ADAL" clId="{5A9F893E-29ED-B445-BEB3-404F4A78E19C}" dt="2023-06-25T02:43:55.410" v="87" actId="20577"/>
          <ac:spMkLst>
            <pc:docMk/>
            <pc:sldMk cId="2087575269" sldId="261"/>
            <ac:spMk id="11" creationId="{00000000-0000-0000-0000-000000000000}"/>
          </ac:spMkLst>
        </pc:spChg>
        <pc:spChg chg="mod">
          <ac:chgData name="Jeremy Knox" userId="708b83a6-3f36-48a1-b47c-5160929daf82" providerId="ADAL" clId="{5A9F893E-29ED-B445-BEB3-404F4A78E19C}" dt="2023-06-25T02:43:14.141" v="71" actId="255"/>
          <ac:spMkLst>
            <pc:docMk/>
            <pc:sldMk cId="2087575269" sldId="261"/>
            <ac:spMk id="13" creationId="{00000000-0000-0000-0000-000000000000}"/>
          </ac:spMkLst>
        </pc:spChg>
        <pc:spChg chg="mod">
          <ac:chgData name="Jeremy Knox" userId="708b83a6-3f36-48a1-b47c-5160929daf82" providerId="ADAL" clId="{5A9F893E-29ED-B445-BEB3-404F4A78E19C}" dt="2023-06-25T02:43:14.141" v="71" actId="255"/>
          <ac:spMkLst>
            <pc:docMk/>
            <pc:sldMk cId="2087575269" sldId="261"/>
            <ac:spMk id="14" creationId="{00000000-0000-0000-0000-000000000000}"/>
          </ac:spMkLst>
        </pc:spChg>
      </pc:sldChg>
      <pc:sldChg chg="modSp mod">
        <pc:chgData name="Jeremy Knox" userId="708b83a6-3f36-48a1-b47c-5160929daf82" providerId="ADAL" clId="{5A9F893E-29ED-B445-BEB3-404F4A78E19C}" dt="2023-06-25T07:28:51.213" v="359" actId="207"/>
        <pc:sldMkLst>
          <pc:docMk/>
          <pc:sldMk cId="263480819" sldId="317"/>
        </pc:sldMkLst>
        <pc:spChg chg="mod">
          <ac:chgData name="Jeremy Knox" userId="708b83a6-3f36-48a1-b47c-5160929daf82" providerId="ADAL" clId="{5A9F893E-29ED-B445-BEB3-404F4A78E19C}" dt="2023-06-25T07:28:51.213" v="359" actId="207"/>
          <ac:spMkLst>
            <pc:docMk/>
            <pc:sldMk cId="263480819" sldId="317"/>
            <ac:spMk id="10" creationId="{C63193AF-7FE1-49CE-5835-2A60C0201A24}"/>
          </ac:spMkLst>
        </pc:spChg>
        <pc:picChg chg="mod">
          <ac:chgData name="Jeremy Knox" userId="708b83a6-3f36-48a1-b47c-5160929daf82" providerId="ADAL" clId="{5A9F893E-29ED-B445-BEB3-404F4A78E19C}" dt="2023-06-25T07:28:32.977" v="356" actId="1076"/>
          <ac:picMkLst>
            <pc:docMk/>
            <pc:sldMk cId="263480819" sldId="317"/>
            <ac:picMk id="8" creationId="{2AD640AA-030B-2F95-637D-A7ACE1B9460E}"/>
          </ac:picMkLst>
        </pc:picChg>
      </pc:sldChg>
      <pc:sldChg chg="modSp mod">
        <pc:chgData name="Jeremy Knox" userId="708b83a6-3f36-48a1-b47c-5160929daf82" providerId="ADAL" clId="{5A9F893E-29ED-B445-BEB3-404F4A78E19C}" dt="2023-06-25T02:06:24.495" v="3" actId="255"/>
        <pc:sldMkLst>
          <pc:docMk/>
          <pc:sldMk cId="4159666201" sldId="322"/>
        </pc:sldMkLst>
        <pc:spChg chg="mod">
          <ac:chgData name="Jeremy Knox" userId="708b83a6-3f36-48a1-b47c-5160929daf82" providerId="ADAL" clId="{5A9F893E-29ED-B445-BEB3-404F4A78E19C}" dt="2023-06-25T02:06:24.495" v="3" actId="255"/>
          <ac:spMkLst>
            <pc:docMk/>
            <pc:sldMk cId="4159666201" sldId="322"/>
            <ac:spMk id="10" creationId="{A62DC407-7867-D903-3847-BA3E491D2BFE}"/>
          </ac:spMkLst>
        </pc:spChg>
      </pc:sldChg>
      <pc:sldChg chg="addSp delSp modSp mod ord modAnim">
        <pc:chgData name="Jeremy Knox" userId="708b83a6-3f36-48a1-b47c-5160929daf82" providerId="ADAL" clId="{5A9F893E-29ED-B445-BEB3-404F4A78E19C}" dt="2023-06-25T13:50:30.380" v="1000"/>
        <pc:sldMkLst>
          <pc:docMk/>
          <pc:sldMk cId="3849337184" sldId="323"/>
        </pc:sldMkLst>
        <pc:spChg chg="mod">
          <ac:chgData name="Jeremy Knox" userId="708b83a6-3f36-48a1-b47c-5160929daf82" providerId="ADAL" clId="{5A9F893E-29ED-B445-BEB3-404F4A78E19C}" dt="2023-06-25T02:05:21.582" v="1"/>
          <ac:spMkLst>
            <pc:docMk/>
            <pc:sldMk cId="3849337184" sldId="323"/>
            <ac:spMk id="4" creationId="{6FABE940-1EEA-4865-9748-97B7636EF288}"/>
          </ac:spMkLst>
        </pc:spChg>
        <pc:spChg chg="mod">
          <ac:chgData name="Jeremy Knox" userId="708b83a6-3f36-48a1-b47c-5160929daf82" providerId="ADAL" clId="{5A9F893E-29ED-B445-BEB3-404F4A78E19C}" dt="2023-06-25T02:05:21.582" v="1"/>
          <ac:spMkLst>
            <pc:docMk/>
            <pc:sldMk cId="3849337184" sldId="323"/>
            <ac:spMk id="5" creationId="{0E1DBD70-A14D-F4C6-9E55-C8E57F6493D4}"/>
          </ac:spMkLst>
        </pc:spChg>
        <pc:spChg chg="mod">
          <ac:chgData name="Jeremy Knox" userId="708b83a6-3f36-48a1-b47c-5160929daf82" providerId="ADAL" clId="{5A9F893E-29ED-B445-BEB3-404F4A78E19C}" dt="2023-06-25T02:05:21.582" v="1"/>
          <ac:spMkLst>
            <pc:docMk/>
            <pc:sldMk cId="3849337184" sldId="323"/>
            <ac:spMk id="6" creationId="{4538CBED-4B1B-DF35-C2A0-3EB055CE1E21}"/>
          </ac:spMkLst>
        </pc:spChg>
        <pc:spChg chg="mod">
          <ac:chgData name="Jeremy Knox" userId="708b83a6-3f36-48a1-b47c-5160929daf82" providerId="ADAL" clId="{5A9F893E-29ED-B445-BEB3-404F4A78E19C}" dt="2023-06-25T02:05:21.582" v="1"/>
          <ac:spMkLst>
            <pc:docMk/>
            <pc:sldMk cId="3849337184" sldId="323"/>
            <ac:spMk id="7" creationId="{4487FF6B-DE1D-D3FD-9404-5FB037E427EC}"/>
          </ac:spMkLst>
        </pc:spChg>
        <pc:spChg chg="add mod">
          <ac:chgData name="Jeremy Knox" userId="708b83a6-3f36-48a1-b47c-5160929daf82" providerId="ADAL" clId="{5A9F893E-29ED-B445-BEB3-404F4A78E19C}" dt="2023-06-25T02:56:41.426" v="144" actId="1035"/>
          <ac:spMkLst>
            <pc:docMk/>
            <pc:sldMk cId="3849337184" sldId="323"/>
            <ac:spMk id="9" creationId="{6B7610A9-A835-C76A-1DDC-9FA9B35A579E}"/>
          </ac:spMkLst>
        </pc:spChg>
        <pc:spChg chg="add del mod">
          <ac:chgData name="Jeremy Knox" userId="708b83a6-3f36-48a1-b47c-5160929daf82" providerId="ADAL" clId="{5A9F893E-29ED-B445-BEB3-404F4A78E19C}" dt="2023-06-25T02:54:45.902" v="120" actId="22"/>
          <ac:spMkLst>
            <pc:docMk/>
            <pc:sldMk cId="3849337184" sldId="323"/>
            <ac:spMk id="11" creationId="{2AF0F68F-0B35-EB62-4722-CB13C953D0A4}"/>
          </ac:spMkLst>
        </pc:spChg>
        <pc:spChg chg="add mod">
          <ac:chgData name="Jeremy Knox" userId="708b83a6-3f36-48a1-b47c-5160929daf82" providerId="ADAL" clId="{5A9F893E-29ED-B445-BEB3-404F4A78E19C}" dt="2023-06-25T02:56:49.526" v="145" actId="1076"/>
          <ac:spMkLst>
            <pc:docMk/>
            <pc:sldMk cId="3849337184" sldId="323"/>
            <ac:spMk id="13" creationId="{29C3DB10-7536-1FB6-FF83-ECA3A95DED82}"/>
          </ac:spMkLst>
        </pc:spChg>
        <pc:spChg chg="add mod">
          <ac:chgData name="Jeremy Knox" userId="708b83a6-3f36-48a1-b47c-5160929daf82" providerId="ADAL" clId="{5A9F893E-29ED-B445-BEB3-404F4A78E19C}" dt="2023-06-25T02:56:53.276" v="146" actId="1076"/>
          <ac:spMkLst>
            <pc:docMk/>
            <pc:sldMk cId="3849337184" sldId="323"/>
            <ac:spMk id="15" creationId="{3C931267-6C11-0CDD-ED7B-12ADA104F900}"/>
          </ac:spMkLst>
        </pc:spChg>
        <pc:grpChg chg="add mod">
          <ac:chgData name="Jeremy Knox" userId="708b83a6-3f36-48a1-b47c-5160929daf82" providerId="ADAL" clId="{5A9F893E-29ED-B445-BEB3-404F4A78E19C}" dt="2023-06-25T02:05:21.582" v="1"/>
          <ac:grpSpMkLst>
            <pc:docMk/>
            <pc:sldMk cId="3849337184" sldId="323"/>
            <ac:grpSpMk id="3" creationId="{0D0B5BCD-4586-4867-9343-EAEE23693C04}"/>
          </ac:grpSpMkLst>
        </pc:grpChg>
        <pc:picChg chg="mod">
          <ac:chgData name="Jeremy Knox" userId="708b83a6-3f36-48a1-b47c-5160929daf82" providerId="ADAL" clId="{5A9F893E-29ED-B445-BEB3-404F4A78E19C}" dt="2023-06-25T02:05:25.709" v="2" actId="1076"/>
          <ac:picMkLst>
            <pc:docMk/>
            <pc:sldMk cId="3849337184" sldId="323"/>
            <ac:picMk id="2" creationId="{C3EBCFB2-9A3D-33B1-077A-C10584DFBD5B}"/>
          </ac:picMkLst>
        </pc:picChg>
      </pc:sldChg>
      <pc:sldChg chg="del">
        <pc:chgData name="Jeremy Knox" userId="708b83a6-3f36-48a1-b47c-5160929daf82" providerId="ADAL" clId="{5A9F893E-29ED-B445-BEB3-404F4A78E19C}" dt="2023-06-25T02:44:08.646" v="88" actId="2696"/>
        <pc:sldMkLst>
          <pc:docMk/>
          <pc:sldMk cId="1860213459" sldId="325"/>
        </pc:sldMkLst>
      </pc:sldChg>
      <pc:sldChg chg="addSp delSp modSp new del mod">
        <pc:chgData name="Jeremy Knox" userId="708b83a6-3f36-48a1-b47c-5160929daf82" providerId="ADAL" clId="{5A9F893E-29ED-B445-BEB3-404F4A78E19C}" dt="2023-06-25T02:11:44.215" v="22" actId="2696"/>
        <pc:sldMkLst>
          <pc:docMk/>
          <pc:sldMk cId="435705116" sldId="326"/>
        </pc:sldMkLst>
        <pc:picChg chg="add del mod">
          <ac:chgData name="Jeremy Knox" userId="708b83a6-3f36-48a1-b47c-5160929daf82" providerId="ADAL" clId="{5A9F893E-29ED-B445-BEB3-404F4A78E19C}" dt="2023-06-25T02:11:40.013" v="20" actId="21"/>
          <ac:picMkLst>
            <pc:docMk/>
            <pc:sldMk cId="435705116" sldId="326"/>
            <ac:picMk id="2" creationId="{DE210352-F305-C670-FEC5-68C9067E8C12}"/>
          </ac:picMkLst>
        </pc:picChg>
        <pc:picChg chg="add del mod">
          <ac:chgData name="Jeremy Knox" userId="708b83a6-3f36-48a1-b47c-5160929daf82" providerId="ADAL" clId="{5A9F893E-29ED-B445-BEB3-404F4A78E19C}" dt="2023-06-25T02:11:40.013" v="20" actId="21"/>
          <ac:picMkLst>
            <pc:docMk/>
            <pc:sldMk cId="435705116" sldId="326"/>
            <ac:picMk id="4" creationId="{0F6C46BE-0320-F6A5-71AD-38D3476041CB}"/>
          </ac:picMkLst>
        </pc:picChg>
      </pc:sldChg>
      <pc:sldChg chg="new del">
        <pc:chgData name="Jeremy Knox" userId="708b83a6-3f36-48a1-b47c-5160929daf82" providerId="ADAL" clId="{5A9F893E-29ED-B445-BEB3-404F4A78E19C}" dt="2023-06-25T02:09:31.391" v="5" actId="680"/>
        <pc:sldMkLst>
          <pc:docMk/>
          <pc:sldMk cId="3670247583" sldId="326"/>
        </pc:sldMkLst>
      </pc:sldChg>
      <pc:sldChg chg="modSp add mod">
        <pc:chgData name="Jeremy Knox" userId="708b83a6-3f36-48a1-b47c-5160929daf82" providerId="ADAL" clId="{5A9F893E-29ED-B445-BEB3-404F4A78E19C}" dt="2023-06-25T13:51:06.111" v="1014" actId="1038"/>
        <pc:sldMkLst>
          <pc:docMk/>
          <pc:sldMk cId="3967336710" sldId="359"/>
        </pc:sldMkLst>
        <pc:picChg chg="mod">
          <ac:chgData name="Jeremy Knox" userId="708b83a6-3f36-48a1-b47c-5160929daf82" providerId="ADAL" clId="{5A9F893E-29ED-B445-BEB3-404F4A78E19C}" dt="2023-06-25T13:51:06.111" v="1014" actId="1038"/>
          <ac:picMkLst>
            <pc:docMk/>
            <pc:sldMk cId="3967336710" sldId="359"/>
            <ac:picMk id="6" creationId="{8E04857D-3E08-7142-BCC3-ED8A83C4A5F6}"/>
          </ac:picMkLst>
        </pc:picChg>
      </pc:sldChg>
      <pc:sldChg chg="add">
        <pc:chgData name="Jeremy Knox" userId="708b83a6-3f36-48a1-b47c-5160929daf82" providerId="ADAL" clId="{5A9F893E-29ED-B445-BEB3-404F4A78E19C}" dt="2023-06-25T06:28:47.490" v="223"/>
        <pc:sldMkLst>
          <pc:docMk/>
          <pc:sldMk cId="89441177" sldId="360"/>
        </pc:sldMkLst>
      </pc:sldChg>
      <pc:sldChg chg="add">
        <pc:chgData name="Jeremy Knox" userId="708b83a6-3f36-48a1-b47c-5160929daf82" providerId="ADAL" clId="{5A9F893E-29ED-B445-BEB3-404F4A78E19C}" dt="2023-06-25T06:28:40.909" v="222"/>
        <pc:sldMkLst>
          <pc:docMk/>
          <pc:sldMk cId="1997270891" sldId="375"/>
        </pc:sldMkLst>
      </pc:sldChg>
      <pc:sldChg chg="addSp modSp add mod modAnim">
        <pc:chgData name="Jeremy Knox" userId="708b83a6-3f36-48a1-b47c-5160929daf82" providerId="ADAL" clId="{5A9F893E-29ED-B445-BEB3-404F4A78E19C}" dt="2023-06-25T06:34:09.438" v="231" actId="1076"/>
        <pc:sldMkLst>
          <pc:docMk/>
          <pc:sldMk cId="4076826188" sldId="399"/>
        </pc:sldMkLst>
        <pc:picChg chg="add mod">
          <ac:chgData name="Jeremy Knox" userId="708b83a6-3f36-48a1-b47c-5160929daf82" providerId="ADAL" clId="{5A9F893E-29ED-B445-BEB3-404F4A78E19C}" dt="2023-06-25T06:34:09.438" v="231" actId="1076"/>
          <ac:picMkLst>
            <pc:docMk/>
            <pc:sldMk cId="4076826188" sldId="399"/>
            <ac:picMk id="2" creationId="{2151A4B8-FE3C-4247-B55C-1FA7ACB4AB35}"/>
          </ac:picMkLst>
        </pc:picChg>
      </pc:sldChg>
      <pc:sldChg chg="addSp delSp modSp add mod setBg">
        <pc:chgData name="Jeremy Knox" userId="708b83a6-3f36-48a1-b47c-5160929daf82" providerId="ADAL" clId="{5A9F893E-29ED-B445-BEB3-404F4A78E19C}" dt="2023-06-25T13:45:23.702" v="985" actId="1037"/>
        <pc:sldMkLst>
          <pc:docMk/>
          <pc:sldMk cId="2693725938" sldId="408"/>
        </pc:sldMkLst>
        <pc:spChg chg="mod">
          <ac:chgData name="Jeremy Knox" userId="708b83a6-3f36-48a1-b47c-5160929daf82" providerId="ADAL" clId="{5A9F893E-29ED-B445-BEB3-404F4A78E19C}" dt="2023-06-25T06:13:19.087" v="220" actId="1076"/>
          <ac:spMkLst>
            <pc:docMk/>
            <pc:sldMk cId="2693725938" sldId="408"/>
            <ac:spMk id="3" creationId="{592C6DB0-A3A0-4FBE-50BF-656FB4CE8095}"/>
          </ac:spMkLst>
        </pc:spChg>
        <pc:picChg chg="add del mod">
          <ac:chgData name="Jeremy Knox" userId="708b83a6-3f36-48a1-b47c-5160929daf82" providerId="ADAL" clId="{5A9F893E-29ED-B445-BEB3-404F4A78E19C}" dt="2023-06-25T02:12:14.602" v="25" actId="478"/>
          <ac:picMkLst>
            <pc:docMk/>
            <pc:sldMk cId="2693725938" sldId="408"/>
            <ac:picMk id="2" creationId="{F1FD9B0F-B189-8EDF-FA44-10F5D9A15375}"/>
          </ac:picMkLst>
        </pc:picChg>
        <pc:picChg chg="add mod">
          <ac:chgData name="Jeremy Knox" userId="708b83a6-3f36-48a1-b47c-5160929daf82" providerId="ADAL" clId="{5A9F893E-29ED-B445-BEB3-404F4A78E19C}" dt="2023-06-25T13:45:23.702" v="985" actId="1037"/>
          <ac:picMkLst>
            <pc:docMk/>
            <pc:sldMk cId="2693725938" sldId="408"/>
            <ac:picMk id="4" creationId="{7D8CFB68-E607-BF88-7E07-9183B3F40FA8}"/>
          </ac:picMkLst>
        </pc:picChg>
      </pc:sldChg>
      <pc:sldChg chg="addSp modSp new del mod">
        <pc:chgData name="Jeremy Knox" userId="708b83a6-3f36-48a1-b47c-5160929daf82" providerId="ADAL" clId="{5A9F893E-29ED-B445-BEB3-404F4A78E19C}" dt="2023-06-25T06:30:53.588" v="226" actId="2696"/>
        <pc:sldMkLst>
          <pc:docMk/>
          <pc:sldMk cId="4196998372" sldId="409"/>
        </pc:sldMkLst>
        <pc:spChg chg="add mod">
          <ac:chgData name="Jeremy Knox" userId="708b83a6-3f36-48a1-b47c-5160929daf82" providerId="ADAL" clId="{5A9F893E-29ED-B445-BEB3-404F4A78E19C}" dt="2023-06-25T06:10:25.677" v="217" actId="1076"/>
          <ac:spMkLst>
            <pc:docMk/>
            <pc:sldMk cId="4196998372" sldId="409"/>
            <ac:spMk id="3" creationId="{3F39F9E7-B49A-C018-F2BD-C4599164E40F}"/>
          </ac:spMkLst>
        </pc:spChg>
        <pc:spChg chg="add mod">
          <ac:chgData name="Jeremy Knox" userId="708b83a6-3f36-48a1-b47c-5160929daf82" providerId="ADAL" clId="{5A9F893E-29ED-B445-BEB3-404F4A78E19C}" dt="2023-06-25T06:09:58.541" v="212" actId="14100"/>
          <ac:spMkLst>
            <pc:docMk/>
            <pc:sldMk cId="4196998372" sldId="409"/>
            <ac:spMk id="4" creationId="{C1401BC2-625D-6EC5-7604-0E4A613B75D6}"/>
          </ac:spMkLst>
        </pc:spChg>
      </pc:sldChg>
      <pc:sldChg chg="new del">
        <pc:chgData name="Jeremy Knox" userId="708b83a6-3f36-48a1-b47c-5160929daf82" providerId="ADAL" clId="{5A9F893E-29ED-B445-BEB3-404F4A78E19C}" dt="2023-06-25T06:30:51.456" v="225" actId="680"/>
        <pc:sldMkLst>
          <pc:docMk/>
          <pc:sldMk cId="3395407313" sldId="410"/>
        </pc:sldMkLst>
      </pc:sldChg>
      <pc:sldChg chg="addSp delSp modSp add mod modAnim">
        <pc:chgData name="Jeremy Knox" userId="708b83a6-3f36-48a1-b47c-5160929daf82" providerId="ADAL" clId="{5A9F893E-29ED-B445-BEB3-404F4A78E19C}" dt="2023-06-25T07:41:06.837" v="534" actId="1036"/>
        <pc:sldMkLst>
          <pc:docMk/>
          <pc:sldMk cId="1587864074" sldId="428"/>
        </pc:sldMkLst>
        <pc:spChg chg="mod">
          <ac:chgData name="Jeremy Knox" userId="708b83a6-3f36-48a1-b47c-5160929daf82" providerId="ADAL" clId="{5A9F893E-29ED-B445-BEB3-404F4A78E19C}" dt="2023-06-25T07:41:06.837" v="534" actId="1036"/>
          <ac:spMkLst>
            <pc:docMk/>
            <pc:sldMk cId="1587864074" sldId="428"/>
            <ac:spMk id="7" creationId="{2A9CADFD-003C-4218-BDEE-1B1EE632651E}"/>
          </ac:spMkLst>
        </pc:spChg>
        <pc:picChg chg="mod">
          <ac:chgData name="Jeremy Knox" userId="708b83a6-3f36-48a1-b47c-5160929daf82" providerId="ADAL" clId="{5A9F893E-29ED-B445-BEB3-404F4A78E19C}" dt="2023-06-25T07:41:02.498" v="524" actId="1037"/>
          <ac:picMkLst>
            <pc:docMk/>
            <pc:sldMk cId="1587864074" sldId="428"/>
            <ac:picMk id="2" creationId="{6BB8423E-6B17-DE33-35E7-9B10DBE893F3}"/>
          </ac:picMkLst>
        </pc:picChg>
        <pc:picChg chg="add mod">
          <ac:chgData name="Jeremy Knox" userId="708b83a6-3f36-48a1-b47c-5160929daf82" providerId="ADAL" clId="{5A9F893E-29ED-B445-BEB3-404F4A78E19C}" dt="2023-06-25T07:41:02.498" v="524" actId="1037"/>
          <ac:picMkLst>
            <pc:docMk/>
            <pc:sldMk cId="1587864074" sldId="428"/>
            <ac:picMk id="3" creationId="{279845D0-186C-BF64-F971-AB7C9AB1C40C}"/>
          </ac:picMkLst>
        </pc:picChg>
        <pc:picChg chg="add mod">
          <ac:chgData name="Jeremy Knox" userId="708b83a6-3f36-48a1-b47c-5160929daf82" providerId="ADAL" clId="{5A9F893E-29ED-B445-BEB3-404F4A78E19C}" dt="2023-06-25T07:41:02.498" v="524" actId="1037"/>
          <ac:picMkLst>
            <pc:docMk/>
            <pc:sldMk cId="1587864074" sldId="428"/>
            <ac:picMk id="4" creationId="{5A7C2B18-5BB6-7F9A-745D-AD97636C60DE}"/>
          </ac:picMkLst>
        </pc:picChg>
        <pc:picChg chg="del">
          <ac:chgData name="Jeremy Knox" userId="708b83a6-3f36-48a1-b47c-5160929daf82" providerId="ADAL" clId="{5A9F893E-29ED-B445-BEB3-404F4A78E19C}" dt="2023-06-25T07:37:30.074" v="390" actId="478"/>
          <ac:picMkLst>
            <pc:docMk/>
            <pc:sldMk cId="1587864074" sldId="428"/>
            <ac:picMk id="8" creationId="{40C1BB4E-15EE-4166-A7FB-B1B72633DDEF}"/>
          </ac:picMkLst>
        </pc:picChg>
        <pc:picChg chg="mod">
          <ac:chgData name="Jeremy Knox" userId="708b83a6-3f36-48a1-b47c-5160929daf82" providerId="ADAL" clId="{5A9F893E-29ED-B445-BEB3-404F4A78E19C}" dt="2023-06-25T07:41:02.498" v="524" actId="1037"/>
          <ac:picMkLst>
            <pc:docMk/>
            <pc:sldMk cId="1587864074" sldId="428"/>
            <ac:picMk id="11" creationId="{B3199E36-3C21-48A7-A05E-C7CBE77A7B39}"/>
          </ac:picMkLst>
        </pc:picChg>
      </pc:sldChg>
      <pc:sldChg chg="delSp add mod">
        <pc:chgData name="Jeremy Knox" userId="708b83a6-3f36-48a1-b47c-5160929daf82" providerId="ADAL" clId="{5A9F893E-29ED-B445-BEB3-404F4A78E19C}" dt="2023-06-25T06:41:37.405" v="237" actId="478"/>
        <pc:sldMkLst>
          <pc:docMk/>
          <pc:sldMk cId="1970366994" sldId="511"/>
        </pc:sldMkLst>
        <pc:spChg chg="del">
          <ac:chgData name="Jeremy Knox" userId="708b83a6-3f36-48a1-b47c-5160929daf82" providerId="ADAL" clId="{5A9F893E-29ED-B445-BEB3-404F4A78E19C}" dt="2023-06-25T06:41:37.405" v="237" actId="478"/>
          <ac:spMkLst>
            <pc:docMk/>
            <pc:sldMk cId="1970366994" sldId="511"/>
            <ac:spMk id="2" creationId="{4B9A6084-656A-2E1F-45EA-CBD83F5BB4AD}"/>
          </ac:spMkLst>
        </pc:spChg>
      </pc:sldChg>
      <pc:sldChg chg="addSp modSp add mod ord">
        <pc:chgData name="Jeremy Knox" userId="708b83a6-3f36-48a1-b47c-5160929daf82" providerId="ADAL" clId="{5A9F893E-29ED-B445-BEB3-404F4A78E19C}" dt="2023-06-25T07:26:25.979" v="353" actId="1038"/>
        <pc:sldMkLst>
          <pc:docMk/>
          <pc:sldMk cId="3993954713" sldId="531"/>
        </pc:sldMkLst>
        <pc:spChg chg="mod">
          <ac:chgData name="Jeremy Knox" userId="708b83a6-3f36-48a1-b47c-5160929daf82" providerId="ADAL" clId="{5A9F893E-29ED-B445-BEB3-404F4A78E19C}" dt="2023-06-25T07:25:07.504" v="243" actId="1076"/>
          <ac:spMkLst>
            <pc:docMk/>
            <pc:sldMk cId="3993954713" sldId="531"/>
            <ac:spMk id="3" creationId="{F0130816-5094-031A-9212-4E849DAF1575}"/>
          </ac:spMkLst>
        </pc:spChg>
        <pc:spChg chg="mod">
          <ac:chgData name="Jeremy Knox" userId="708b83a6-3f36-48a1-b47c-5160929daf82" providerId="ADAL" clId="{5A9F893E-29ED-B445-BEB3-404F4A78E19C}" dt="2023-06-25T07:26:25.979" v="353" actId="1038"/>
          <ac:spMkLst>
            <pc:docMk/>
            <pc:sldMk cId="3993954713" sldId="531"/>
            <ac:spMk id="4" creationId="{573ACF02-E36D-4354-02FD-9C2630831368}"/>
          </ac:spMkLst>
        </pc:spChg>
        <pc:spChg chg="mod">
          <ac:chgData name="Jeremy Knox" userId="708b83a6-3f36-48a1-b47c-5160929daf82" providerId="ADAL" clId="{5A9F893E-29ED-B445-BEB3-404F4A78E19C}" dt="2023-06-25T07:24:58.760" v="242"/>
          <ac:spMkLst>
            <pc:docMk/>
            <pc:sldMk cId="3993954713" sldId="531"/>
            <ac:spMk id="6" creationId="{FF358D8A-0D25-21D5-282C-6F1A42CC4E1D}"/>
          </ac:spMkLst>
        </pc:spChg>
        <pc:spChg chg="mod">
          <ac:chgData name="Jeremy Knox" userId="708b83a6-3f36-48a1-b47c-5160929daf82" providerId="ADAL" clId="{5A9F893E-29ED-B445-BEB3-404F4A78E19C}" dt="2023-06-25T07:24:58.760" v="242"/>
          <ac:spMkLst>
            <pc:docMk/>
            <pc:sldMk cId="3993954713" sldId="531"/>
            <ac:spMk id="7" creationId="{5299D843-FB03-FF0B-48AF-184C686025DB}"/>
          </ac:spMkLst>
        </pc:spChg>
        <pc:spChg chg="mod">
          <ac:chgData name="Jeremy Knox" userId="708b83a6-3f36-48a1-b47c-5160929daf82" providerId="ADAL" clId="{5A9F893E-29ED-B445-BEB3-404F4A78E19C}" dt="2023-06-25T07:24:58.760" v="242"/>
          <ac:spMkLst>
            <pc:docMk/>
            <pc:sldMk cId="3993954713" sldId="531"/>
            <ac:spMk id="8" creationId="{AABD449D-6A3E-8B96-91C9-23DDCF9BB238}"/>
          </ac:spMkLst>
        </pc:spChg>
        <pc:spChg chg="mod">
          <ac:chgData name="Jeremy Knox" userId="708b83a6-3f36-48a1-b47c-5160929daf82" providerId="ADAL" clId="{5A9F893E-29ED-B445-BEB3-404F4A78E19C}" dt="2023-06-25T07:24:58.760" v="242"/>
          <ac:spMkLst>
            <pc:docMk/>
            <pc:sldMk cId="3993954713" sldId="531"/>
            <ac:spMk id="9" creationId="{9F61ED58-ACFC-4A6A-6E47-C17802B69DE0}"/>
          </ac:spMkLst>
        </pc:spChg>
        <pc:grpChg chg="add mod">
          <ac:chgData name="Jeremy Knox" userId="708b83a6-3f36-48a1-b47c-5160929daf82" providerId="ADAL" clId="{5A9F893E-29ED-B445-BEB3-404F4A78E19C}" dt="2023-06-25T07:24:58.760" v="242"/>
          <ac:grpSpMkLst>
            <pc:docMk/>
            <pc:sldMk cId="3993954713" sldId="531"/>
            <ac:grpSpMk id="5" creationId="{5A28E89E-09D6-9E62-B6DC-68B1B6CD788B}"/>
          </ac:grpSpMkLst>
        </pc:grpChg>
        <pc:picChg chg="mod">
          <ac:chgData name="Jeremy Knox" userId="708b83a6-3f36-48a1-b47c-5160929daf82" providerId="ADAL" clId="{5A9F893E-29ED-B445-BEB3-404F4A78E19C}" dt="2023-06-25T07:25:27.671" v="341" actId="1038"/>
          <ac:picMkLst>
            <pc:docMk/>
            <pc:sldMk cId="3993954713" sldId="531"/>
            <ac:picMk id="2" creationId="{C28EC469-29FE-889F-EFE4-4555201D8F17}"/>
          </ac:picMkLst>
        </pc:picChg>
      </pc:sldChg>
      <pc:sldChg chg="addSp modSp new mod">
        <pc:chgData name="Jeremy Knox" userId="708b83a6-3f36-48a1-b47c-5160929daf82" providerId="ADAL" clId="{5A9F893E-29ED-B445-BEB3-404F4A78E19C}" dt="2023-06-25T07:36:01.822" v="386" actId="1035"/>
        <pc:sldMkLst>
          <pc:docMk/>
          <pc:sldMk cId="346160168" sldId="532"/>
        </pc:sldMkLst>
        <pc:spChg chg="add mod">
          <ac:chgData name="Jeremy Knox" userId="708b83a6-3f36-48a1-b47c-5160929daf82" providerId="ADAL" clId="{5A9F893E-29ED-B445-BEB3-404F4A78E19C}" dt="2023-06-25T07:36:01.822" v="386" actId="1035"/>
          <ac:spMkLst>
            <pc:docMk/>
            <pc:sldMk cId="346160168" sldId="532"/>
            <ac:spMk id="2" creationId="{8E99D230-B14E-4F16-0440-F7031AF89249}"/>
          </ac:spMkLst>
        </pc:spChg>
        <pc:spChg chg="add mod">
          <ac:chgData name="Jeremy Knox" userId="708b83a6-3f36-48a1-b47c-5160929daf82" providerId="ADAL" clId="{5A9F893E-29ED-B445-BEB3-404F4A78E19C}" dt="2023-06-25T07:34:32.264" v="378" actId="1076"/>
          <ac:spMkLst>
            <pc:docMk/>
            <pc:sldMk cId="346160168" sldId="532"/>
            <ac:spMk id="4" creationId="{38A19D06-3A93-07FE-2D5B-3BE0E0B2611E}"/>
          </ac:spMkLst>
        </pc:spChg>
      </pc:sldChg>
      <pc:sldChg chg="addSp delSp modSp add mod delAnim modAnim">
        <pc:chgData name="Jeremy Knox" userId="708b83a6-3f36-48a1-b47c-5160929daf82" providerId="ADAL" clId="{5A9F893E-29ED-B445-BEB3-404F4A78E19C}" dt="2023-06-25T07:53:24.112" v="972" actId="20577"/>
        <pc:sldMkLst>
          <pc:docMk/>
          <pc:sldMk cId="1872276915" sldId="533"/>
        </pc:sldMkLst>
        <pc:spChg chg="del">
          <ac:chgData name="Jeremy Knox" userId="708b83a6-3f36-48a1-b47c-5160929daf82" providerId="ADAL" clId="{5A9F893E-29ED-B445-BEB3-404F4A78E19C}" dt="2023-06-25T07:43:01.545" v="535" actId="478"/>
          <ac:spMkLst>
            <pc:docMk/>
            <pc:sldMk cId="1872276915" sldId="533"/>
            <ac:spMk id="2" creationId="{F6DC121A-996E-BF3A-7100-7FCD73BA17D6}"/>
          </ac:spMkLst>
        </pc:spChg>
        <pc:spChg chg="topLvl">
          <ac:chgData name="Jeremy Knox" userId="708b83a6-3f36-48a1-b47c-5160929daf82" providerId="ADAL" clId="{5A9F893E-29ED-B445-BEB3-404F4A78E19C}" dt="2023-06-25T07:45:33.216" v="696" actId="165"/>
          <ac:spMkLst>
            <pc:docMk/>
            <pc:sldMk cId="1872276915" sldId="533"/>
            <ac:spMk id="3" creationId="{293476F7-7272-9344-6C36-59D9559E9D36}"/>
          </ac:spMkLst>
        </pc:spChg>
        <pc:spChg chg="topLvl">
          <ac:chgData name="Jeremy Knox" userId="708b83a6-3f36-48a1-b47c-5160929daf82" providerId="ADAL" clId="{5A9F893E-29ED-B445-BEB3-404F4A78E19C}" dt="2023-06-25T07:45:33.216" v="696" actId="165"/>
          <ac:spMkLst>
            <pc:docMk/>
            <pc:sldMk cId="1872276915" sldId="533"/>
            <ac:spMk id="4" creationId="{6D9C0AB5-A691-E4C9-81F9-BBD71E5AF2CC}"/>
          </ac:spMkLst>
        </pc:spChg>
        <pc:spChg chg="topLvl">
          <ac:chgData name="Jeremy Knox" userId="708b83a6-3f36-48a1-b47c-5160929daf82" providerId="ADAL" clId="{5A9F893E-29ED-B445-BEB3-404F4A78E19C}" dt="2023-06-25T07:45:33.216" v="696" actId="165"/>
          <ac:spMkLst>
            <pc:docMk/>
            <pc:sldMk cId="1872276915" sldId="533"/>
            <ac:spMk id="5" creationId="{893F67EE-1C27-1219-D083-18A84D4A3DDB}"/>
          </ac:spMkLst>
        </pc:spChg>
        <pc:spChg chg="add mod">
          <ac:chgData name="Jeremy Knox" userId="708b83a6-3f36-48a1-b47c-5160929daf82" providerId="ADAL" clId="{5A9F893E-29ED-B445-BEB3-404F4A78E19C}" dt="2023-06-25T07:49:45.527" v="810" actId="313"/>
          <ac:spMkLst>
            <pc:docMk/>
            <pc:sldMk cId="1872276915" sldId="533"/>
            <ac:spMk id="6" creationId="{D3E86905-B92D-8319-9BDF-DB666042DC81}"/>
          </ac:spMkLst>
        </pc:spChg>
        <pc:spChg chg="add mod">
          <ac:chgData name="Jeremy Knox" userId="708b83a6-3f36-48a1-b47c-5160929daf82" providerId="ADAL" clId="{5A9F893E-29ED-B445-BEB3-404F4A78E19C}" dt="2023-06-25T07:52:28.238" v="908" actId="20577"/>
          <ac:spMkLst>
            <pc:docMk/>
            <pc:sldMk cId="1872276915" sldId="533"/>
            <ac:spMk id="7" creationId="{685DC55F-E58E-BCB8-63CC-F2AA9261AF6A}"/>
          </ac:spMkLst>
        </pc:spChg>
        <pc:spChg chg="add mod">
          <ac:chgData name="Jeremy Knox" userId="708b83a6-3f36-48a1-b47c-5160929daf82" providerId="ADAL" clId="{5A9F893E-29ED-B445-BEB3-404F4A78E19C}" dt="2023-06-25T07:53:24.112" v="972" actId="20577"/>
          <ac:spMkLst>
            <pc:docMk/>
            <pc:sldMk cId="1872276915" sldId="533"/>
            <ac:spMk id="8" creationId="{2D2B68F3-48C3-E523-9A64-7BD4B46618C3}"/>
          </ac:spMkLst>
        </pc:spChg>
        <pc:spChg chg="mod topLvl">
          <ac:chgData name="Jeremy Knox" userId="708b83a6-3f36-48a1-b47c-5160929daf82" providerId="ADAL" clId="{5A9F893E-29ED-B445-BEB3-404F4A78E19C}" dt="2023-06-25T07:45:33.216" v="696" actId="165"/>
          <ac:spMkLst>
            <pc:docMk/>
            <pc:sldMk cId="1872276915" sldId="533"/>
            <ac:spMk id="11" creationId="{BF34B3E1-A023-93C7-BC1C-1EA42052A271}"/>
          </ac:spMkLst>
        </pc:spChg>
        <pc:spChg chg="del">
          <ac:chgData name="Jeremy Knox" userId="708b83a6-3f36-48a1-b47c-5160929daf82" providerId="ADAL" clId="{5A9F893E-29ED-B445-BEB3-404F4A78E19C}" dt="2023-06-25T07:45:01.792" v="695" actId="478"/>
          <ac:spMkLst>
            <pc:docMk/>
            <pc:sldMk cId="1872276915" sldId="533"/>
            <ac:spMk id="15" creationId="{4F6BE783-5A89-FDBB-07B3-311E8E430F12}"/>
          </ac:spMkLst>
        </pc:spChg>
        <pc:spChg chg="del">
          <ac:chgData name="Jeremy Knox" userId="708b83a6-3f36-48a1-b47c-5160929daf82" providerId="ADAL" clId="{5A9F893E-29ED-B445-BEB3-404F4A78E19C}" dt="2023-06-25T07:47:13.076" v="706" actId="478"/>
          <ac:spMkLst>
            <pc:docMk/>
            <pc:sldMk cId="1872276915" sldId="533"/>
            <ac:spMk id="21" creationId="{08498957-A28D-D360-BC83-D9773E7DE27D}"/>
          </ac:spMkLst>
        </pc:spChg>
        <pc:spChg chg="del">
          <ac:chgData name="Jeremy Knox" userId="708b83a6-3f36-48a1-b47c-5160929daf82" providerId="ADAL" clId="{5A9F893E-29ED-B445-BEB3-404F4A78E19C}" dt="2023-06-25T07:47:29.336" v="709" actId="478"/>
          <ac:spMkLst>
            <pc:docMk/>
            <pc:sldMk cId="1872276915" sldId="533"/>
            <ac:spMk id="27" creationId="{2ECB660E-57F7-EA70-18FB-B329F72146DB}"/>
          </ac:spMkLst>
        </pc:spChg>
        <pc:grpChg chg="del mod">
          <ac:chgData name="Jeremy Knox" userId="708b83a6-3f36-48a1-b47c-5160929daf82" providerId="ADAL" clId="{5A9F893E-29ED-B445-BEB3-404F4A78E19C}" dt="2023-06-25T07:45:33.216" v="696" actId="165"/>
          <ac:grpSpMkLst>
            <pc:docMk/>
            <pc:sldMk cId="1872276915" sldId="533"/>
            <ac:grpSpMk id="31" creationId="{CD9D35D0-A904-F76F-2D7E-32AE4B03263A}"/>
          </ac:grpSpMkLst>
        </pc:grpChg>
        <pc:grpChg chg="mod">
          <ac:chgData name="Jeremy Knox" userId="708b83a6-3f36-48a1-b47c-5160929daf82" providerId="ADAL" clId="{5A9F893E-29ED-B445-BEB3-404F4A78E19C}" dt="2023-06-25T07:43:16.963" v="575" actId="1036"/>
          <ac:grpSpMkLst>
            <pc:docMk/>
            <pc:sldMk cId="1872276915" sldId="533"/>
            <ac:grpSpMk id="32" creationId="{66C00FA6-589C-9093-181B-197CA3B712B7}"/>
          </ac:grpSpMkLst>
        </pc:grpChg>
        <pc:grpChg chg="mod">
          <ac:chgData name="Jeremy Knox" userId="708b83a6-3f36-48a1-b47c-5160929daf82" providerId="ADAL" clId="{5A9F893E-29ED-B445-BEB3-404F4A78E19C}" dt="2023-06-25T07:43:24.368" v="593" actId="1036"/>
          <ac:grpSpMkLst>
            <pc:docMk/>
            <pc:sldMk cId="1872276915" sldId="533"/>
            <ac:grpSpMk id="33" creationId="{8C576DCE-1388-18FF-DE21-6F748C96A614}"/>
          </ac:grpSpMkLst>
        </pc:grpChg>
        <pc:grpChg chg="mod">
          <ac:chgData name="Jeremy Knox" userId="708b83a6-3f36-48a1-b47c-5160929daf82" providerId="ADAL" clId="{5A9F893E-29ED-B445-BEB3-404F4A78E19C}" dt="2023-06-25T07:43:24.368" v="593" actId="1036"/>
          <ac:grpSpMkLst>
            <pc:docMk/>
            <pc:sldMk cId="1872276915" sldId="533"/>
            <ac:grpSpMk id="34" creationId="{E7EB74C8-12F4-AAC4-CD36-22783F5940B9}"/>
          </ac:grpSpMkLst>
        </pc:gr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C235-5BFD-A148-B193-29FD9A7D7A60}" type="datetimeFigureOut">
              <a:rPr lang="en-GB" smtClean="0"/>
              <a:t>25/06/2023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641B25D9-FDBC-824D-97A9-7E4574BA5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235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C235-5BFD-A148-B193-29FD9A7D7A60}" type="datetimeFigureOut">
              <a:rPr lang="en-GB" smtClean="0"/>
              <a:t>25/06/2023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B25D9-FDBC-824D-97A9-7E4574BA5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3552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C235-5BFD-A148-B193-29FD9A7D7A60}" type="datetimeFigureOut">
              <a:rPr lang="en-GB" smtClean="0"/>
              <a:t>25/06/2023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B25D9-FDBC-824D-97A9-7E4574BA5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408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C235-5BFD-A148-B193-29FD9A7D7A60}" type="datetimeFigureOut">
              <a:rPr lang="en-GB" smtClean="0"/>
              <a:t>25/06/2023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B25D9-FDBC-824D-97A9-7E4574BA5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319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04B4C235-5BFD-A148-B193-29FD9A7D7A60}" type="datetimeFigureOut">
              <a:rPr lang="en-GB" smtClean="0"/>
              <a:t>25/06/2023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641B25D9-FDBC-824D-97A9-7E4574BA5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282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C235-5BFD-A148-B193-29FD9A7D7A60}" type="datetimeFigureOut">
              <a:rPr lang="en-GB" smtClean="0"/>
              <a:t>25/06/2023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B25D9-FDBC-824D-97A9-7E4574BA5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89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C235-5BFD-A148-B193-29FD9A7D7A60}" type="datetimeFigureOut">
              <a:rPr lang="en-GB" smtClean="0"/>
              <a:t>25/06/2023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B25D9-FDBC-824D-97A9-7E4574BA57C5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479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C235-5BFD-A148-B193-29FD9A7D7A60}" type="datetimeFigureOut">
              <a:rPr lang="en-GB" smtClean="0"/>
              <a:t>25/06/2023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B25D9-FDBC-824D-97A9-7E4574BA57C5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731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C235-5BFD-A148-B193-29FD9A7D7A60}" type="datetimeFigureOut">
              <a:rPr lang="en-GB" smtClean="0"/>
              <a:t>25/06/2023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B25D9-FDBC-824D-97A9-7E4574BA5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876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C235-5BFD-A148-B193-29FD9A7D7A60}" type="datetimeFigureOut">
              <a:rPr lang="en-GB" smtClean="0"/>
              <a:t>25/06/2023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B25D9-FDBC-824D-97A9-7E4574BA5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6641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4C235-5BFD-A148-B193-29FD9A7D7A60}" type="datetimeFigureOut">
              <a:rPr lang="en-GB" smtClean="0"/>
              <a:t>25/06/2023</a:t>
            </a:fld>
            <a:endParaRPr lang="en-GB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1B25D9-FDBC-824D-97A9-7E4574BA5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052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04B4C235-5BFD-A148-B193-29FD9A7D7A60}" type="datetimeFigureOut">
              <a:rPr lang="en-GB" smtClean="0"/>
              <a:t>25/06/2023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641B25D9-FDBC-824D-97A9-7E4574BA57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9320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7577/seminar.4268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5C861-84B5-44E7-521A-40CE08EDD5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23168"/>
            <a:ext cx="9144000" cy="2387600"/>
          </a:xfrm>
        </p:spPr>
        <p:txBody>
          <a:bodyPr>
            <a:normAutofit/>
          </a:bodyPr>
          <a:lstStyle/>
          <a:p>
            <a:r>
              <a:rPr lang="en-GB" sz="4800" b="1" dirty="0">
                <a:latin typeface="Baskerville" panose="02020502070401020303" pitchFamily="18" charset="0"/>
                <a:ea typeface="Baskerville" panose="02020502070401020303" pitchFamily="18" charset="0"/>
              </a:rPr>
              <a:t>What is ‘Critical’ in Critical AI and Education Research?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3ACA8A5-52F8-5BC2-3187-D7545B80C3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7773" y="5134832"/>
            <a:ext cx="9144000" cy="445706"/>
          </a:xfrm>
        </p:spPr>
        <p:txBody>
          <a:bodyPr/>
          <a:lstStyle/>
          <a:p>
            <a:r>
              <a:rPr lang="en-GB" dirty="0"/>
              <a:t>Jeremy Knox</a:t>
            </a:r>
          </a:p>
        </p:txBody>
      </p:sp>
    </p:spTree>
    <p:extLst>
      <p:ext uri="{BB962C8B-B14F-4D97-AF65-F5344CB8AC3E}">
        <p14:creationId xmlns:p14="http://schemas.microsoft.com/office/powerpoint/2010/main" val="1938195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4611" y="849775"/>
            <a:ext cx="106198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effectLst/>
                <a:ea typeface="Times New Roman" charset="0"/>
                <a:cs typeface="Georgia" charset="0"/>
              </a:rPr>
              <a:t>‘division of learning’:</a:t>
            </a:r>
          </a:p>
          <a:p>
            <a:r>
              <a:rPr lang="en-GB" sz="2400" dirty="0">
                <a:solidFill>
                  <a:srgbClr val="000000"/>
                </a:solidFill>
                <a:effectLst/>
                <a:ea typeface="Times New Roman" charset="0"/>
                <a:cs typeface="Georgia" charset="0"/>
              </a:rPr>
              <a:t>‘the axial principle of social order in an information civilisation’ (</a:t>
            </a:r>
            <a:r>
              <a:rPr lang="en-GB" sz="2400" dirty="0" err="1">
                <a:solidFill>
                  <a:srgbClr val="000000"/>
                </a:solidFill>
                <a:effectLst/>
                <a:ea typeface="Times New Roman" charset="0"/>
                <a:cs typeface="Georgia" charset="0"/>
              </a:rPr>
              <a:t>Zuboff</a:t>
            </a:r>
            <a:r>
              <a:rPr lang="en-GB" sz="2400" dirty="0">
                <a:solidFill>
                  <a:srgbClr val="000000"/>
                </a:solidFill>
                <a:effectLst/>
                <a:ea typeface="Times New Roman" charset="0"/>
                <a:cs typeface="Georgia" charset="0"/>
              </a:rPr>
              <a:t> 2019, p179)</a:t>
            </a:r>
          </a:p>
          <a:p>
            <a:r>
              <a:rPr lang="en-GB" sz="2400" dirty="0">
                <a:solidFill>
                  <a:srgbClr val="000000"/>
                </a:solidFill>
                <a:effectLst/>
                <a:ea typeface="Times New Roman" charset="0"/>
                <a:cs typeface="Georgia" charset="0"/>
              </a:rPr>
              <a:t>‘ascendant principle of social ordering in our time’ (</a:t>
            </a:r>
            <a:r>
              <a:rPr lang="en-GB" sz="2400" dirty="0" err="1">
                <a:solidFill>
                  <a:srgbClr val="000000"/>
                </a:solidFill>
                <a:effectLst/>
                <a:ea typeface="Times New Roman" charset="0"/>
                <a:cs typeface="Georgia" charset="0"/>
              </a:rPr>
              <a:t>Zuboff</a:t>
            </a:r>
            <a:r>
              <a:rPr lang="en-GB" sz="2400" dirty="0">
                <a:solidFill>
                  <a:srgbClr val="000000"/>
                </a:solidFill>
                <a:effectLst/>
                <a:ea typeface="Times New Roman" charset="0"/>
                <a:cs typeface="Georgia" charset="0"/>
              </a:rPr>
              <a:t> 2019, p181)</a:t>
            </a:r>
            <a:endParaRPr lang="en-GB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5887453" y="2871537"/>
            <a:ext cx="16042" cy="3096126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871537" y="2871537"/>
            <a:ext cx="12063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owners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69550" y="2887285"/>
            <a:ext cx="1047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users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71536" y="3394757"/>
            <a:ext cx="26629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experts (processing and deriving benefits from data)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69551" y="3410505"/>
            <a:ext cx="39674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generators (of data)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069550" y="3933725"/>
            <a:ext cx="37107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subjects (of interventions / behavioural ‘nudging’)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71535" y="5210639"/>
            <a:ext cx="2043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/>
              <a:t>‘shadow text’</a:t>
            </a:r>
            <a:endParaRPr lang="en-GB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7069550" y="5210639"/>
            <a:ext cx="2141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user interface</a:t>
            </a:r>
          </a:p>
        </p:txBody>
      </p:sp>
    </p:spTree>
    <p:extLst>
      <p:ext uri="{BB962C8B-B14F-4D97-AF65-F5344CB8AC3E}">
        <p14:creationId xmlns:p14="http://schemas.microsoft.com/office/powerpoint/2010/main" val="208757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1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EBCFB2-9A3D-33B1-077A-C10584DFB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6997" y="738225"/>
            <a:ext cx="3572433" cy="5381550"/>
          </a:xfrm>
          <a:prstGeom prst="rect">
            <a:avLst/>
          </a:prstGeom>
          <a:effectLst>
            <a:outerShdw blurRad="315298" dist="28221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0D0B5BCD-4586-4867-9343-EAEE23693C04}"/>
              </a:ext>
            </a:extLst>
          </p:cNvPr>
          <p:cNvGrpSpPr/>
          <p:nvPr/>
        </p:nvGrpSpPr>
        <p:grpSpPr>
          <a:xfrm>
            <a:off x="1082327" y="474116"/>
            <a:ext cx="4844681" cy="1207164"/>
            <a:chOff x="1445317" y="4282190"/>
            <a:chExt cx="4844681" cy="1207164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FABE940-1EEA-4865-9748-97B7636EF288}"/>
                </a:ext>
              </a:extLst>
            </p:cNvPr>
            <p:cNvSpPr txBox="1"/>
            <p:nvPr/>
          </p:nvSpPr>
          <p:spPr>
            <a:xfrm>
              <a:off x="1665560" y="4476479"/>
              <a:ext cx="34929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/>
                <a:t>Inclusion and equality</a:t>
              </a:r>
            </a:p>
          </p:txBody>
        </p:sp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0E1DBD70-A14D-F4C6-9E55-C8E57F6493D4}"/>
                </a:ext>
              </a:extLst>
            </p:cNvPr>
            <p:cNvSpPr/>
            <p:nvPr/>
          </p:nvSpPr>
          <p:spPr>
            <a:xfrm rot="16200000">
              <a:off x="5516730" y="4716087"/>
              <a:ext cx="782037" cy="764498"/>
            </a:xfrm>
            <a:prstGeom prst="corner">
              <a:avLst>
                <a:gd name="adj1" fmla="val 15385"/>
                <a:gd name="adj2" fmla="val 1410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L-shape 5">
              <a:extLst>
                <a:ext uri="{FF2B5EF4-FFF2-40B4-BE49-F238E27FC236}">
                  <a16:creationId xmlns:a16="http://schemas.microsoft.com/office/drawing/2014/main" id="{4538CBED-4B1B-DF35-C2A0-3EB055CE1E21}"/>
                </a:ext>
              </a:extLst>
            </p:cNvPr>
            <p:cNvSpPr/>
            <p:nvPr/>
          </p:nvSpPr>
          <p:spPr>
            <a:xfrm rot="5400000">
              <a:off x="1436547" y="4290960"/>
              <a:ext cx="782037" cy="764498"/>
            </a:xfrm>
            <a:prstGeom prst="corner">
              <a:avLst>
                <a:gd name="adj1" fmla="val 15385"/>
                <a:gd name="adj2" fmla="val 1410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487FF6B-DE1D-D3FD-9404-5FB037E427EC}"/>
                </a:ext>
              </a:extLst>
            </p:cNvPr>
            <p:cNvSpPr txBox="1"/>
            <p:nvPr/>
          </p:nvSpPr>
          <p:spPr>
            <a:xfrm>
              <a:off x="1740737" y="4954931"/>
              <a:ext cx="4159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of access and the distribution of benefits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B7610A9-A835-C76A-1DDC-9FA9B35A579E}"/>
              </a:ext>
            </a:extLst>
          </p:cNvPr>
          <p:cNvSpPr txBox="1"/>
          <p:nvPr/>
        </p:nvSpPr>
        <p:spPr>
          <a:xfrm>
            <a:off x="526003" y="2101677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the educational ‘dream’ of ‘everyone learning everything’ (</a:t>
            </a:r>
            <a:r>
              <a:rPr lang="en-GB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Friesen</a:t>
            </a:r>
            <a:r>
              <a:rPr lang="en-GB" sz="240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 2019, p2)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C3DB10-7536-1FB6-FF83-ECA3A95DED82}"/>
              </a:ext>
            </a:extLst>
          </p:cNvPr>
          <p:cNvSpPr txBox="1"/>
          <p:nvPr/>
        </p:nvSpPr>
        <p:spPr>
          <a:xfrm>
            <a:off x="526003" y="3304090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‘an intelligent, personal tutor for every learner’</a:t>
            </a:r>
          </a:p>
          <a:p>
            <a:r>
              <a:rPr lang="en-GB" sz="240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(</a:t>
            </a:r>
            <a:r>
              <a:rPr lang="en-GB" sz="2400" dirty="0" err="1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Luckin</a:t>
            </a:r>
            <a:r>
              <a:rPr lang="en-GB" sz="240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 et al. 2016, p24)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931267-6C11-0CDD-ED7B-12ADA104F900}"/>
              </a:ext>
            </a:extLst>
          </p:cNvPr>
          <p:cNvSpPr txBox="1"/>
          <p:nvPr/>
        </p:nvSpPr>
        <p:spPr>
          <a:xfrm>
            <a:off x="526003" y="4506503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‘comprehensive, holistic, ambitious, aspirational and universal, and inspired by a vision of education that transforms the lives of individuals, communities and societies, leaving no one behind.’ (UNESCO 2015, p24)</a:t>
            </a:r>
          </a:p>
        </p:txBody>
      </p:sp>
    </p:spTree>
    <p:extLst>
      <p:ext uri="{BB962C8B-B14F-4D97-AF65-F5344CB8AC3E}">
        <p14:creationId xmlns:p14="http://schemas.microsoft.com/office/powerpoint/2010/main" val="384933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E04857D-3E08-7142-BCC3-ED8A83C4A5F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7764" y="795742"/>
            <a:ext cx="7755689" cy="5858104"/>
          </a:xfrm>
          <a:prstGeom prst="rect">
            <a:avLst/>
          </a:prstGeom>
        </p:spPr>
      </p:pic>
      <p:sp useBgFill="1">
        <p:nvSpPr>
          <p:cNvPr id="2" name="TextBox 1">
            <a:extLst>
              <a:ext uri="{FF2B5EF4-FFF2-40B4-BE49-F238E27FC236}">
                <a16:creationId xmlns:a16="http://schemas.microsoft.com/office/drawing/2014/main" id="{78E7B2E5-DE6E-EFF9-30F0-6E725E7C1448}"/>
              </a:ext>
            </a:extLst>
          </p:cNvPr>
          <p:cNvSpPr txBox="1"/>
          <p:nvPr/>
        </p:nvSpPr>
        <p:spPr>
          <a:xfrm>
            <a:off x="421336" y="1693505"/>
            <a:ext cx="2667718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sz="3600" b="1" dirty="0" err="1">
                <a:ea typeface="Baskerville" panose="02020502070401020303" pitchFamily="18" charset="0"/>
              </a:rPr>
              <a:t>granularise</a:t>
            </a:r>
            <a:endParaRPr lang="en-GB" sz="3600" b="1" dirty="0"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3367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E124DC-4A3D-D437-AA2D-6C9DCDF7B7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 useBgFill="1">
        <p:nvSpPr>
          <p:cNvPr id="4" name="TextBox 3">
            <a:extLst>
              <a:ext uri="{FF2B5EF4-FFF2-40B4-BE49-F238E27FC236}">
                <a16:creationId xmlns:a16="http://schemas.microsoft.com/office/drawing/2014/main" id="{73E4A38B-BFF3-9778-E7F8-C18956007840}"/>
              </a:ext>
            </a:extLst>
          </p:cNvPr>
          <p:cNvSpPr txBox="1"/>
          <p:nvPr/>
        </p:nvSpPr>
        <p:spPr>
          <a:xfrm>
            <a:off x="757238" y="685800"/>
            <a:ext cx="2279791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sz="3600" b="1" dirty="0">
                <a:ea typeface="Baskerville" panose="02020502070401020303" pitchFamily="18" charset="0"/>
              </a:rPr>
              <a:t>diagnose</a:t>
            </a:r>
          </a:p>
        </p:txBody>
      </p:sp>
    </p:spTree>
    <p:extLst>
      <p:ext uri="{BB962C8B-B14F-4D97-AF65-F5344CB8AC3E}">
        <p14:creationId xmlns:p14="http://schemas.microsoft.com/office/powerpoint/2010/main" val="1997270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398D47-8EC8-D446-BE37-C8F906048A6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538"/>
            <a:ext cx="12192000" cy="6812922"/>
          </a:xfrm>
          <a:prstGeom prst="rect">
            <a:avLst/>
          </a:prstGeom>
        </p:spPr>
      </p:pic>
      <p:sp useBgFill="1">
        <p:nvSpPr>
          <p:cNvPr id="2" name="TextBox 1">
            <a:extLst>
              <a:ext uri="{FF2B5EF4-FFF2-40B4-BE49-F238E27FC236}">
                <a16:creationId xmlns:a16="http://schemas.microsoft.com/office/drawing/2014/main" id="{FDACFA47-2CE0-5FEC-F43E-99EF7172626D}"/>
              </a:ext>
            </a:extLst>
          </p:cNvPr>
          <p:cNvSpPr txBox="1"/>
          <p:nvPr/>
        </p:nvSpPr>
        <p:spPr>
          <a:xfrm>
            <a:off x="439997" y="555172"/>
            <a:ext cx="4087979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sz="3600" b="1" dirty="0">
                <a:ea typeface="Baskerville" panose="02020502070401020303" pitchFamily="18" charset="0"/>
              </a:rPr>
              <a:t>situate and direct</a:t>
            </a:r>
          </a:p>
        </p:txBody>
      </p:sp>
    </p:spTree>
    <p:extLst>
      <p:ext uri="{BB962C8B-B14F-4D97-AF65-F5344CB8AC3E}">
        <p14:creationId xmlns:p14="http://schemas.microsoft.com/office/powerpoint/2010/main" val="89441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7DDA259-2D59-5AC6-8917-47FDDE4797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687" y="2327069"/>
            <a:ext cx="6846442" cy="38568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5F93CD-395C-8E95-0FD4-CA38524504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289" t="4078" r="11146"/>
          <a:stretch/>
        </p:blipFill>
        <p:spPr>
          <a:xfrm>
            <a:off x="5966589" y="481800"/>
            <a:ext cx="6221488" cy="364445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D6FC9-E4AD-49E9-7DD3-A8DFC37308AB}"/>
              </a:ext>
            </a:extLst>
          </p:cNvPr>
          <p:cNvGrpSpPr/>
          <p:nvPr/>
        </p:nvGrpSpPr>
        <p:grpSpPr>
          <a:xfrm>
            <a:off x="1082327" y="474116"/>
            <a:ext cx="4844681" cy="1207164"/>
            <a:chOff x="1445317" y="4282190"/>
            <a:chExt cx="4844681" cy="120716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1335B35-1314-6985-A6A0-94A9F7950599}"/>
                </a:ext>
              </a:extLst>
            </p:cNvPr>
            <p:cNvSpPr txBox="1"/>
            <p:nvPr/>
          </p:nvSpPr>
          <p:spPr>
            <a:xfrm>
              <a:off x="1665560" y="4476479"/>
              <a:ext cx="34929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/>
                <a:t>Inclusion and equality</a:t>
              </a:r>
            </a:p>
          </p:txBody>
        </p:sp>
        <p:sp>
          <p:nvSpPr>
            <p:cNvPr id="16" name="L-shape 15">
              <a:extLst>
                <a:ext uri="{FF2B5EF4-FFF2-40B4-BE49-F238E27FC236}">
                  <a16:creationId xmlns:a16="http://schemas.microsoft.com/office/drawing/2014/main" id="{E55E8A5C-B14A-596F-3632-7B1BE9DF0B05}"/>
                </a:ext>
              </a:extLst>
            </p:cNvPr>
            <p:cNvSpPr/>
            <p:nvPr/>
          </p:nvSpPr>
          <p:spPr>
            <a:xfrm rot="16200000">
              <a:off x="5516730" y="4716087"/>
              <a:ext cx="782037" cy="764498"/>
            </a:xfrm>
            <a:prstGeom prst="corner">
              <a:avLst>
                <a:gd name="adj1" fmla="val 15385"/>
                <a:gd name="adj2" fmla="val 1410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L-shape 16">
              <a:extLst>
                <a:ext uri="{FF2B5EF4-FFF2-40B4-BE49-F238E27FC236}">
                  <a16:creationId xmlns:a16="http://schemas.microsoft.com/office/drawing/2014/main" id="{B82F6661-8E0D-6230-8F7F-FE4927CCD162}"/>
                </a:ext>
              </a:extLst>
            </p:cNvPr>
            <p:cNvSpPr/>
            <p:nvPr/>
          </p:nvSpPr>
          <p:spPr>
            <a:xfrm rot="5400000">
              <a:off x="1436547" y="4290960"/>
              <a:ext cx="782037" cy="764498"/>
            </a:xfrm>
            <a:prstGeom prst="corner">
              <a:avLst>
                <a:gd name="adj1" fmla="val 15385"/>
                <a:gd name="adj2" fmla="val 1410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6183487-0BE2-6635-BF70-C179202DAC74}"/>
                </a:ext>
              </a:extLst>
            </p:cNvPr>
            <p:cNvSpPr txBox="1"/>
            <p:nvPr/>
          </p:nvSpPr>
          <p:spPr>
            <a:xfrm>
              <a:off x="1740737" y="4954931"/>
              <a:ext cx="4159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of access and the distribution of benefits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96EE0AC-31DE-C626-34C8-93CC9B97ADD9}"/>
              </a:ext>
            </a:extLst>
          </p:cNvPr>
          <p:cNvSpPr txBox="1"/>
          <p:nvPr/>
        </p:nvSpPr>
        <p:spPr>
          <a:xfrm>
            <a:off x="304008" y="4880146"/>
            <a:ext cx="11365267" cy="830997"/>
          </a:xfrm>
          <a:prstGeom prst="rect">
            <a:avLst/>
          </a:prstGeom>
          <a:solidFill>
            <a:schemeClr val="tx1"/>
          </a:solidFill>
          <a:effectLst>
            <a:outerShdw blurRad="316234" dist="290646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‘</a:t>
            </a:r>
            <a:r>
              <a:rPr lang="en-GB" sz="2400" dirty="0">
                <a:solidFill>
                  <a:schemeClr val="bg1"/>
                </a:solidFill>
              </a:rPr>
              <a:t>AI and education appear to have coalesced at the pressure points of exam competition, fused along the fault lines of regional inequality’ (Knox 2023, p139) 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1BC47A6-3B65-EE69-AA59-1DC8EEA2E6CA}"/>
              </a:ext>
            </a:extLst>
          </p:cNvPr>
          <p:cNvSpPr txBox="1"/>
          <p:nvPr/>
        </p:nvSpPr>
        <p:spPr>
          <a:xfrm>
            <a:off x="110795" y="6447512"/>
            <a:ext cx="96745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Knox, J. (2023). </a:t>
            </a:r>
            <a:r>
              <a:rPr lang="en-GB" sz="1600" i="1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AI and Education in China:</a:t>
            </a:r>
            <a:r>
              <a:rPr lang="en-US" sz="1600" i="1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 Imagining the Future, Excavating the Past</a:t>
            </a:r>
            <a:r>
              <a:rPr lang="en-GB" sz="1600" i="1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.</a:t>
            </a:r>
            <a:r>
              <a:rPr lang="en-GB" sz="1600" dirty="0">
                <a:effectLst/>
                <a:latin typeface="Calibri" panose="020F0502020204030204" pitchFamily="34" charset="0"/>
                <a:ea typeface="SimSun" panose="02010600030101010101" pitchFamily="2" charset="-122"/>
              </a:rPr>
              <a:t> Routledge.</a:t>
            </a:r>
            <a:r>
              <a:rPr lang="en-GB" sz="1600" dirty="0">
                <a:effectLst/>
              </a:rPr>
              <a:t> </a:t>
            </a:r>
            <a:endParaRPr lang="en-GB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BE3A64-FAB3-3CE3-D586-B6348A75A02C}"/>
              </a:ext>
            </a:extLst>
          </p:cNvPr>
          <p:cNvSpPr txBox="1"/>
          <p:nvPr/>
        </p:nvSpPr>
        <p:spPr>
          <a:xfrm>
            <a:off x="2898992" y="2002505"/>
            <a:ext cx="6175298" cy="830997"/>
          </a:xfrm>
          <a:prstGeom prst="rect">
            <a:avLst/>
          </a:prstGeom>
          <a:solidFill>
            <a:schemeClr val="tx1"/>
          </a:solidFill>
          <a:effectLst>
            <a:outerShdw blurRad="316234" dist="290646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</a:rPr>
              <a:t>Such technologies often conform to, and even exacerbate, existing inequalities</a:t>
            </a:r>
          </a:p>
        </p:txBody>
      </p:sp>
    </p:spTree>
    <p:extLst>
      <p:ext uri="{BB962C8B-B14F-4D97-AF65-F5344CB8AC3E}">
        <p14:creationId xmlns:p14="http://schemas.microsoft.com/office/powerpoint/2010/main" val="406299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8EC469-29FE-889F-EFE4-4555201D8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810" y="0"/>
            <a:ext cx="4538196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130816-5094-031A-9212-4E849DAF1575}"/>
              </a:ext>
            </a:extLst>
          </p:cNvPr>
          <p:cNvSpPr/>
          <p:nvPr/>
        </p:nvSpPr>
        <p:spPr>
          <a:xfrm>
            <a:off x="1056358" y="2512229"/>
            <a:ext cx="530993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0" i="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The analytics, data, and AI systems developed by global technology companies and </a:t>
            </a:r>
            <a:r>
              <a:rPr lang="en-US" sz="2800" b="0" i="0" dirty="0" err="1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edtech</a:t>
            </a:r>
            <a:r>
              <a:rPr lang="en-US" sz="2800" b="0" i="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 businesses have become experimental engines of algorithmic education—and school systems have become their laboratories (Williamson 2021, </a:t>
            </a:r>
            <a:endParaRPr lang="en-GB" sz="28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3ACF02-E36D-4354-02FD-9C2630831368}"/>
              </a:ext>
            </a:extLst>
          </p:cNvPr>
          <p:cNvSpPr txBox="1"/>
          <p:nvPr/>
        </p:nvSpPr>
        <p:spPr>
          <a:xfrm>
            <a:off x="58185" y="6539605"/>
            <a:ext cx="70334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US" sz="1100" dirty="0">
                <a:latin typeface="Baskerville" panose="02020502070401020303" pitchFamily="18" charset="0"/>
                <a:ea typeface="Baskerville" panose="02020502070401020303" pitchFamily="18" charset="0"/>
              </a:rPr>
              <a:t>Williamson. B. 2021. Education Technology Seizes a Pandemic Opening </a:t>
            </a:r>
            <a:r>
              <a:rPr lang="en-US" sz="1100" i="1" dirty="0">
                <a:latin typeface="Baskerville" panose="02020502070401020303" pitchFamily="18" charset="0"/>
                <a:ea typeface="Baskerville" panose="02020502070401020303" pitchFamily="18" charset="0"/>
              </a:rPr>
              <a:t>Current History</a:t>
            </a:r>
            <a:r>
              <a:rPr lang="en-US" sz="1100" dirty="0">
                <a:latin typeface="Baskerville" panose="02020502070401020303" pitchFamily="18" charset="0"/>
                <a:ea typeface="Baskerville" panose="02020502070401020303" pitchFamily="18" charset="0"/>
              </a:rPr>
              <a:t> 120 (822): 15–20.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A28E89E-09D6-9E62-B6DC-68B1B6CD788B}"/>
              </a:ext>
            </a:extLst>
          </p:cNvPr>
          <p:cNvGrpSpPr/>
          <p:nvPr/>
        </p:nvGrpSpPr>
        <p:grpSpPr>
          <a:xfrm>
            <a:off x="1081789" y="489679"/>
            <a:ext cx="4709121" cy="1207163"/>
            <a:chOff x="6448267" y="4282191"/>
            <a:chExt cx="4709121" cy="120716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F358D8A-0D25-21D5-282C-6F1A42CC4E1D}"/>
                </a:ext>
              </a:extLst>
            </p:cNvPr>
            <p:cNvSpPr txBox="1"/>
            <p:nvPr/>
          </p:nvSpPr>
          <p:spPr>
            <a:xfrm>
              <a:off x="6623767" y="4476479"/>
              <a:ext cx="38214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/>
                <a:t>Governance and agency</a:t>
              </a:r>
            </a:p>
          </p:txBody>
        </p:sp>
        <p:sp>
          <p:nvSpPr>
            <p:cNvPr id="7" name="L-shape 6">
              <a:extLst>
                <a:ext uri="{FF2B5EF4-FFF2-40B4-BE49-F238E27FC236}">
                  <a16:creationId xmlns:a16="http://schemas.microsoft.com/office/drawing/2014/main" id="{5299D843-FB03-FF0B-48AF-184C686025DB}"/>
                </a:ext>
              </a:extLst>
            </p:cNvPr>
            <p:cNvSpPr/>
            <p:nvPr/>
          </p:nvSpPr>
          <p:spPr>
            <a:xfrm rot="16200000">
              <a:off x="10384120" y="4716087"/>
              <a:ext cx="782037" cy="764498"/>
            </a:xfrm>
            <a:prstGeom prst="corner">
              <a:avLst>
                <a:gd name="adj1" fmla="val 15385"/>
                <a:gd name="adj2" fmla="val 1410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L-shape 7">
              <a:extLst>
                <a:ext uri="{FF2B5EF4-FFF2-40B4-BE49-F238E27FC236}">
                  <a16:creationId xmlns:a16="http://schemas.microsoft.com/office/drawing/2014/main" id="{AABD449D-6A3E-8B96-91C9-23DDCF9BB238}"/>
                </a:ext>
              </a:extLst>
            </p:cNvPr>
            <p:cNvSpPr/>
            <p:nvPr/>
          </p:nvSpPr>
          <p:spPr>
            <a:xfrm rot="5400000">
              <a:off x="6439497" y="4290961"/>
              <a:ext cx="782037" cy="764498"/>
            </a:xfrm>
            <a:prstGeom prst="corner">
              <a:avLst>
                <a:gd name="adj1" fmla="val 15385"/>
                <a:gd name="adj2" fmla="val 1410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F61ED58-ACFC-4A6A-6E47-C17802B69DE0}"/>
                </a:ext>
              </a:extLst>
            </p:cNvPr>
            <p:cNvSpPr txBox="1"/>
            <p:nvPr/>
          </p:nvSpPr>
          <p:spPr>
            <a:xfrm>
              <a:off x="6668737" y="4954932"/>
              <a:ext cx="3926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of institutions, teachers, and students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3954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6D9C61-03AE-4632-86EA-EFC2BD2279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366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D640AA-030B-2F95-637D-A7ACE1B946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11" r="18210" b="4440"/>
          <a:stretch/>
        </p:blipFill>
        <p:spPr>
          <a:xfrm>
            <a:off x="275194" y="1927681"/>
            <a:ext cx="6172180" cy="451921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FEED8D5-7BEF-4946-E4B6-D2B3A49EDAAE}"/>
              </a:ext>
            </a:extLst>
          </p:cNvPr>
          <p:cNvGrpSpPr/>
          <p:nvPr/>
        </p:nvGrpSpPr>
        <p:grpSpPr>
          <a:xfrm>
            <a:off x="1081789" y="489679"/>
            <a:ext cx="4709121" cy="1207163"/>
            <a:chOff x="6448267" y="4282191"/>
            <a:chExt cx="4709121" cy="120716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3493237-7C0D-1EAA-8C7D-74DA087999AB}"/>
                </a:ext>
              </a:extLst>
            </p:cNvPr>
            <p:cNvSpPr txBox="1"/>
            <p:nvPr/>
          </p:nvSpPr>
          <p:spPr>
            <a:xfrm>
              <a:off x="6623767" y="4476479"/>
              <a:ext cx="38214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/>
                <a:t>Governance and agency</a:t>
              </a:r>
            </a:p>
          </p:txBody>
        </p:sp>
        <p:sp>
          <p:nvSpPr>
            <p:cNvPr id="4" name="L-shape 3">
              <a:extLst>
                <a:ext uri="{FF2B5EF4-FFF2-40B4-BE49-F238E27FC236}">
                  <a16:creationId xmlns:a16="http://schemas.microsoft.com/office/drawing/2014/main" id="{A6E77A00-D024-1112-2F87-05956B42564A}"/>
                </a:ext>
              </a:extLst>
            </p:cNvPr>
            <p:cNvSpPr/>
            <p:nvPr/>
          </p:nvSpPr>
          <p:spPr>
            <a:xfrm rot="16200000">
              <a:off x="10384120" y="4716087"/>
              <a:ext cx="782037" cy="764498"/>
            </a:xfrm>
            <a:prstGeom prst="corner">
              <a:avLst>
                <a:gd name="adj1" fmla="val 15385"/>
                <a:gd name="adj2" fmla="val 1410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52469B6A-13F7-86AE-3F5E-9CBD810C8E66}"/>
                </a:ext>
              </a:extLst>
            </p:cNvPr>
            <p:cNvSpPr/>
            <p:nvPr/>
          </p:nvSpPr>
          <p:spPr>
            <a:xfrm rot="5400000">
              <a:off x="6439497" y="4290961"/>
              <a:ext cx="782037" cy="764498"/>
            </a:xfrm>
            <a:prstGeom prst="corner">
              <a:avLst>
                <a:gd name="adj1" fmla="val 15385"/>
                <a:gd name="adj2" fmla="val 1410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CAF25C5-E4A5-E2A7-C0FD-1BD51914AA2D}"/>
                </a:ext>
              </a:extLst>
            </p:cNvPr>
            <p:cNvSpPr txBox="1"/>
            <p:nvPr/>
          </p:nvSpPr>
          <p:spPr>
            <a:xfrm>
              <a:off x="6668737" y="4954932"/>
              <a:ext cx="3926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of institutions, teachers, and students 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63193AF-7FE1-49CE-5835-2A60C0201A24}"/>
              </a:ext>
            </a:extLst>
          </p:cNvPr>
          <p:cNvSpPr txBox="1"/>
          <p:nvPr/>
        </p:nvSpPr>
        <p:spPr>
          <a:xfrm>
            <a:off x="6286500" y="334712"/>
            <a:ext cx="5630306" cy="3970318"/>
          </a:xfrm>
          <a:prstGeom prst="rect">
            <a:avLst/>
          </a:prstGeom>
          <a:solidFill>
            <a:schemeClr val="bg1"/>
          </a:solidFill>
          <a:effectLst>
            <a:outerShdw blurRad="304800" dist="2794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800" dirty="0">
                <a:effectLst/>
                <a:ea typeface="DengXian" panose="02010600030101010101" pitchFamily="2" charset="-122"/>
                <a:cs typeface="Libre Baskerville" panose="02000000000000000000" pitchFamily="2" charset="0"/>
              </a:rPr>
              <a:t>Ensure </a:t>
            </a:r>
            <a:r>
              <a:rPr lang="en-GB" sz="2800" b="1" dirty="0">
                <a:effectLst/>
                <a:ea typeface="DengXian" panose="02010600030101010101" pitchFamily="2" charset="-122"/>
                <a:cs typeface="Libre Baskerville" panose="02000000000000000000" pitchFamily="2" charset="0"/>
              </a:rPr>
              <a:t>inclusive stakeholder participation </a:t>
            </a:r>
            <a:r>
              <a:rPr lang="en-GB" sz="2800" dirty="0">
                <a:effectLst/>
                <a:ea typeface="DengXian" panose="02010600030101010101" pitchFamily="2" charset="-122"/>
                <a:cs typeface="Libre Baskerville" panose="02000000000000000000" pitchFamily="2" charset="0"/>
              </a:rPr>
              <a:t>in the ongoing development of ethical understanding and practice at Squirrel AI.</a:t>
            </a:r>
          </a:p>
          <a:p>
            <a:pPr lvl="0"/>
            <a:endParaRPr lang="en-GB" sz="2800" dirty="0">
              <a:effectLst/>
              <a:ea typeface="DengXian" panose="02010600030101010101" pitchFamily="2" charset="-122"/>
              <a:cs typeface="Libre Baskerville" panose="02000000000000000000" pitchFamily="2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800" dirty="0">
                <a:effectLst/>
                <a:ea typeface="DengXian" panose="02010600030101010101" pitchFamily="2" charset="-122"/>
                <a:cs typeface="Libre Baskerville" panose="02000000000000000000" pitchFamily="2" charset="0"/>
              </a:rPr>
              <a:t>Develop knowledge and practice relating to methods of </a:t>
            </a:r>
            <a:r>
              <a:rPr lang="en-GB" sz="2800" b="1" dirty="0">
                <a:effectLst/>
                <a:ea typeface="DengXian" panose="02010600030101010101" pitchFamily="2" charset="-122"/>
                <a:cs typeface="Libre Baskerville" panose="02000000000000000000" pitchFamily="2" charset="0"/>
              </a:rPr>
              <a:t>participatory co-design</a:t>
            </a:r>
            <a:r>
              <a:rPr lang="en-GB" sz="2800" dirty="0">
                <a:effectLst/>
                <a:ea typeface="DengXian" panose="02010600030101010101" pitchFamily="2" charset="-122"/>
                <a:cs typeface="Libre Baskerville" panose="02000000000000000000" pitchFamily="2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6C907D-AEEF-B0A2-96BF-43AF7B642A98}"/>
              </a:ext>
            </a:extLst>
          </p:cNvPr>
          <p:cNvSpPr txBox="1"/>
          <p:nvPr/>
        </p:nvSpPr>
        <p:spPr>
          <a:xfrm>
            <a:off x="107433" y="6478049"/>
            <a:ext cx="72674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Knox, J., Yuan, L. and </a:t>
            </a:r>
            <a:r>
              <a:rPr lang="en-GB" sz="1600" dirty="0" err="1"/>
              <a:t>Hoel</a:t>
            </a:r>
            <a:r>
              <a:rPr lang="en-GB" sz="1600" dirty="0"/>
              <a:t>, T. (2022) Squirrel AI – Ethical Guidelines Report </a:t>
            </a:r>
          </a:p>
        </p:txBody>
      </p:sp>
    </p:spTree>
    <p:extLst>
      <p:ext uri="{BB962C8B-B14F-4D97-AF65-F5344CB8AC3E}">
        <p14:creationId xmlns:p14="http://schemas.microsoft.com/office/powerpoint/2010/main" val="26348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99D230-B14E-4F16-0440-F7031AF89249}"/>
              </a:ext>
            </a:extLst>
          </p:cNvPr>
          <p:cNvSpPr txBox="1"/>
          <p:nvPr/>
        </p:nvSpPr>
        <p:spPr>
          <a:xfrm>
            <a:off x="999744" y="2017602"/>
            <a:ext cx="106208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Baskerville" panose="02020502070401020303" pitchFamily="18" charset="0"/>
                <a:ea typeface="Baskerville" panose="02020502070401020303" pitchFamily="18" charset="0"/>
              </a:rPr>
              <a:t>formal institutional education might therefore adopt a more central role in developing a “data science” with social and emancipatory purpose; one that is foundationally engaged in collective justificatory practices about how and why particular technologies and techniques should be developed, as well as attentive to the kind of individual citizen-subjects produced through such methods. (Knox 2021)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A19D06-3A93-07FE-2D5B-3BE0E0B2611E}"/>
              </a:ext>
            </a:extLst>
          </p:cNvPr>
          <p:cNvSpPr txBox="1"/>
          <p:nvPr/>
        </p:nvSpPr>
        <p:spPr>
          <a:xfrm>
            <a:off x="0" y="6519446"/>
            <a:ext cx="108566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Knox, J. (2022). (Re)politicising data-driven education: from ethical principles to radical participation. </a:t>
            </a:r>
            <a:r>
              <a:rPr lang="en-GB" sz="1600" i="1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Learning,</a:t>
            </a:r>
            <a:r>
              <a:rPr lang="en-GB" sz="160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GB" sz="1600" i="1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Media and Technology</a:t>
            </a:r>
            <a:r>
              <a:rPr lang="en-GB" sz="160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. </a:t>
            </a:r>
            <a:endParaRPr lang="en-GB" sz="16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160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6DC121A-996E-BF3A-7100-7FCD73BA17D6}"/>
              </a:ext>
            </a:extLst>
          </p:cNvPr>
          <p:cNvSpPr txBox="1"/>
          <p:nvPr/>
        </p:nvSpPr>
        <p:spPr>
          <a:xfrm>
            <a:off x="824456" y="704536"/>
            <a:ext cx="11367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Education is being impacted by ‘AI’ on four key fronts: ideologically; epistemologically; sociologically; and politically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D9D35D0-A904-F76F-2D7E-32AE4B03263A}"/>
              </a:ext>
            </a:extLst>
          </p:cNvPr>
          <p:cNvGrpSpPr/>
          <p:nvPr/>
        </p:nvGrpSpPr>
        <p:grpSpPr>
          <a:xfrm>
            <a:off x="1027873" y="2252814"/>
            <a:ext cx="5083221" cy="1207164"/>
            <a:chOff x="1445318" y="2252814"/>
            <a:chExt cx="5083221" cy="120716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93476F7-7272-9344-6C36-59D9559E9D36}"/>
                </a:ext>
              </a:extLst>
            </p:cNvPr>
            <p:cNvSpPr txBox="1"/>
            <p:nvPr/>
          </p:nvSpPr>
          <p:spPr>
            <a:xfrm>
              <a:off x="1605828" y="2447102"/>
              <a:ext cx="41969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/>
                <a:t>Promises and imaginaries </a:t>
              </a:r>
            </a:p>
          </p:txBody>
        </p:sp>
        <p:sp>
          <p:nvSpPr>
            <p:cNvPr id="4" name="L-shape 3">
              <a:extLst>
                <a:ext uri="{FF2B5EF4-FFF2-40B4-BE49-F238E27FC236}">
                  <a16:creationId xmlns:a16="http://schemas.microsoft.com/office/drawing/2014/main" id="{6D9C0AB5-A691-E4C9-81F9-BBD71E5AF2CC}"/>
                </a:ext>
              </a:extLst>
            </p:cNvPr>
            <p:cNvSpPr/>
            <p:nvPr/>
          </p:nvSpPr>
          <p:spPr>
            <a:xfrm rot="16200000">
              <a:off x="5755271" y="2686711"/>
              <a:ext cx="782037" cy="764498"/>
            </a:xfrm>
            <a:prstGeom prst="corner">
              <a:avLst>
                <a:gd name="adj1" fmla="val 15385"/>
                <a:gd name="adj2" fmla="val 1410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893F67EE-1C27-1219-D083-18A84D4A3DDB}"/>
                </a:ext>
              </a:extLst>
            </p:cNvPr>
            <p:cNvSpPr/>
            <p:nvPr/>
          </p:nvSpPr>
          <p:spPr>
            <a:xfrm rot="5400000">
              <a:off x="1436548" y="2261584"/>
              <a:ext cx="782037" cy="764498"/>
            </a:xfrm>
            <a:prstGeom prst="corner">
              <a:avLst>
                <a:gd name="adj1" fmla="val 15385"/>
                <a:gd name="adj2" fmla="val 1410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F34B3E1-A023-93C7-BC1C-1EA42052A271}"/>
                </a:ext>
              </a:extLst>
            </p:cNvPr>
            <p:cNvSpPr txBox="1"/>
            <p:nvPr/>
          </p:nvSpPr>
          <p:spPr>
            <a:xfrm>
              <a:off x="1605828" y="2925555"/>
              <a:ext cx="4313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of enhanced, efficient, and precise futures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6C00FA6-589C-9093-181B-197CA3B712B7}"/>
              </a:ext>
            </a:extLst>
          </p:cNvPr>
          <p:cNvGrpSpPr/>
          <p:nvPr/>
        </p:nvGrpSpPr>
        <p:grpSpPr>
          <a:xfrm>
            <a:off x="6448268" y="2252814"/>
            <a:ext cx="5049004" cy="1207164"/>
            <a:chOff x="6448268" y="2252814"/>
            <a:chExt cx="5049004" cy="120716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A331AFD-D1B1-043B-E5EF-2939998C5404}"/>
                </a:ext>
              </a:extLst>
            </p:cNvPr>
            <p:cNvSpPr txBox="1"/>
            <p:nvPr/>
          </p:nvSpPr>
          <p:spPr>
            <a:xfrm>
              <a:off x="6668738" y="2447102"/>
              <a:ext cx="40072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/>
                <a:t>Knowledge and expertise</a:t>
              </a:r>
            </a:p>
          </p:txBody>
        </p:sp>
        <p:sp>
          <p:nvSpPr>
            <p:cNvPr id="17" name="L-shape 16">
              <a:extLst>
                <a:ext uri="{FF2B5EF4-FFF2-40B4-BE49-F238E27FC236}">
                  <a16:creationId xmlns:a16="http://schemas.microsoft.com/office/drawing/2014/main" id="{D99A9BEB-FEEC-E07C-C174-D3B1691E0ACA}"/>
                </a:ext>
              </a:extLst>
            </p:cNvPr>
            <p:cNvSpPr/>
            <p:nvPr/>
          </p:nvSpPr>
          <p:spPr>
            <a:xfrm rot="16200000">
              <a:off x="10724004" y="2686711"/>
              <a:ext cx="782037" cy="764498"/>
            </a:xfrm>
            <a:prstGeom prst="corner">
              <a:avLst>
                <a:gd name="adj1" fmla="val 15385"/>
                <a:gd name="adj2" fmla="val 1410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L-shape 17">
              <a:extLst>
                <a:ext uri="{FF2B5EF4-FFF2-40B4-BE49-F238E27FC236}">
                  <a16:creationId xmlns:a16="http://schemas.microsoft.com/office/drawing/2014/main" id="{BBC542F4-EFF9-A11D-D075-CF93EFDEF565}"/>
                </a:ext>
              </a:extLst>
            </p:cNvPr>
            <p:cNvSpPr/>
            <p:nvPr/>
          </p:nvSpPr>
          <p:spPr>
            <a:xfrm rot="5400000">
              <a:off x="6439498" y="2261584"/>
              <a:ext cx="782037" cy="764498"/>
            </a:xfrm>
            <a:prstGeom prst="corner">
              <a:avLst>
                <a:gd name="adj1" fmla="val 15385"/>
                <a:gd name="adj2" fmla="val 1410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6BE783-5A89-FDBB-07B3-311E8E430F12}"/>
                </a:ext>
              </a:extLst>
            </p:cNvPr>
            <p:cNvSpPr txBox="1"/>
            <p:nvPr/>
          </p:nvSpPr>
          <p:spPr>
            <a:xfrm>
              <a:off x="6668738" y="2925555"/>
              <a:ext cx="42823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of data science and computer engineering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7EB74C8-12F4-AAC4-CD36-22783F5940B9}"/>
              </a:ext>
            </a:extLst>
          </p:cNvPr>
          <p:cNvGrpSpPr/>
          <p:nvPr/>
        </p:nvGrpSpPr>
        <p:grpSpPr>
          <a:xfrm>
            <a:off x="1027872" y="4282190"/>
            <a:ext cx="5083219" cy="1207164"/>
            <a:chOff x="1445317" y="4282190"/>
            <a:chExt cx="5083219" cy="120716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DBB085E-A1C6-3D8A-4EAB-EC4437FE37C5}"/>
                </a:ext>
              </a:extLst>
            </p:cNvPr>
            <p:cNvSpPr txBox="1"/>
            <p:nvPr/>
          </p:nvSpPr>
          <p:spPr>
            <a:xfrm>
              <a:off x="1665560" y="4476479"/>
              <a:ext cx="34929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/>
                <a:t>Inclusion and equality</a:t>
              </a:r>
            </a:p>
          </p:txBody>
        </p:sp>
        <p:sp>
          <p:nvSpPr>
            <p:cNvPr id="23" name="L-shape 22">
              <a:extLst>
                <a:ext uri="{FF2B5EF4-FFF2-40B4-BE49-F238E27FC236}">
                  <a16:creationId xmlns:a16="http://schemas.microsoft.com/office/drawing/2014/main" id="{FA292CA8-181A-AFFB-80E4-CAB239D43E14}"/>
                </a:ext>
              </a:extLst>
            </p:cNvPr>
            <p:cNvSpPr/>
            <p:nvPr/>
          </p:nvSpPr>
          <p:spPr>
            <a:xfrm rot="16200000">
              <a:off x="5755268" y="4716087"/>
              <a:ext cx="782037" cy="764498"/>
            </a:xfrm>
            <a:prstGeom prst="corner">
              <a:avLst>
                <a:gd name="adj1" fmla="val 15385"/>
                <a:gd name="adj2" fmla="val 1410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L-shape 23">
              <a:extLst>
                <a:ext uri="{FF2B5EF4-FFF2-40B4-BE49-F238E27FC236}">
                  <a16:creationId xmlns:a16="http://schemas.microsoft.com/office/drawing/2014/main" id="{AF438A28-3FF6-4D62-5FCF-80A988BD7118}"/>
                </a:ext>
              </a:extLst>
            </p:cNvPr>
            <p:cNvSpPr/>
            <p:nvPr/>
          </p:nvSpPr>
          <p:spPr>
            <a:xfrm rot="5400000">
              <a:off x="1436547" y="4290960"/>
              <a:ext cx="782037" cy="764498"/>
            </a:xfrm>
            <a:prstGeom prst="corner">
              <a:avLst>
                <a:gd name="adj1" fmla="val 15385"/>
                <a:gd name="adj2" fmla="val 1410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8498957-A28D-D360-BC83-D9773E7DE27D}"/>
                </a:ext>
              </a:extLst>
            </p:cNvPr>
            <p:cNvSpPr txBox="1"/>
            <p:nvPr/>
          </p:nvSpPr>
          <p:spPr>
            <a:xfrm>
              <a:off x="1740737" y="4954931"/>
              <a:ext cx="4159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of access and the distribution of benefits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C576DCE-1388-18FF-DE21-6F748C96A614}"/>
              </a:ext>
            </a:extLst>
          </p:cNvPr>
          <p:cNvGrpSpPr/>
          <p:nvPr/>
        </p:nvGrpSpPr>
        <p:grpSpPr>
          <a:xfrm>
            <a:off x="6448267" y="4282191"/>
            <a:ext cx="5009247" cy="1207163"/>
            <a:chOff x="6448267" y="4282191"/>
            <a:chExt cx="5009247" cy="1207163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72AFEB4-9745-06C7-D325-EBF233107AA0}"/>
                </a:ext>
              </a:extLst>
            </p:cNvPr>
            <p:cNvSpPr txBox="1"/>
            <p:nvPr/>
          </p:nvSpPr>
          <p:spPr>
            <a:xfrm>
              <a:off x="6623767" y="4476479"/>
              <a:ext cx="38214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/>
                <a:t>Governance and agency</a:t>
              </a:r>
            </a:p>
          </p:txBody>
        </p:sp>
        <p:sp>
          <p:nvSpPr>
            <p:cNvPr id="29" name="L-shape 28">
              <a:extLst>
                <a:ext uri="{FF2B5EF4-FFF2-40B4-BE49-F238E27FC236}">
                  <a16:creationId xmlns:a16="http://schemas.microsoft.com/office/drawing/2014/main" id="{EBD9D4DF-0315-EF66-BE29-F3DDC17B004E}"/>
                </a:ext>
              </a:extLst>
            </p:cNvPr>
            <p:cNvSpPr/>
            <p:nvPr/>
          </p:nvSpPr>
          <p:spPr>
            <a:xfrm rot="16200000">
              <a:off x="10684246" y="4716087"/>
              <a:ext cx="782037" cy="764498"/>
            </a:xfrm>
            <a:prstGeom prst="corner">
              <a:avLst>
                <a:gd name="adj1" fmla="val 15385"/>
                <a:gd name="adj2" fmla="val 1410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L-shape 29">
              <a:extLst>
                <a:ext uri="{FF2B5EF4-FFF2-40B4-BE49-F238E27FC236}">
                  <a16:creationId xmlns:a16="http://schemas.microsoft.com/office/drawing/2014/main" id="{D5DE9E49-491A-EF42-E57B-D12F78581CBA}"/>
                </a:ext>
              </a:extLst>
            </p:cNvPr>
            <p:cNvSpPr/>
            <p:nvPr/>
          </p:nvSpPr>
          <p:spPr>
            <a:xfrm rot="5400000">
              <a:off x="6439497" y="4290961"/>
              <a:ext cx="782037" cy="764498"/>
            </a:xfrm>
            <a:prstGeom prst="corner">
              <a:avLst>
                <a:gd name="adj1" fmla="val 15385"/>
                <a:gd name="adj2" fmla="val 1410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ECB660E-57F7-EA70-18FB-B329F72146DB}"/>
                </a:ext>
              </a:extLst>
            </p:cNvPr>
            <p:cNvSpPr txBox="1"/>
            <p:nvPr/>
          </p:nvSpPr>
          <p:spPr>
            <a:xfrm>
              <a:off x="6668737" y="4954932"/>
              <a:ext cx="3926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of institutions, teachers, and students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17700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93476F7-7272-9344-6C36-59D9559E9D36}"/>
              </a:ext>
            </a:extLst>
          </p:cNvPr>
          <p:cNvSpPr txBox="1"/>
          <p:nvPr/>
        </p:nvSpPr>
        <p:spPr>
          <a:xfrm>
            <a:off x="1188383" y="1516657"/>
            <a:ext cx="41969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/>
              <a:t>Promises and imaginaries </a:t>
            </a:r>
          </a:p>
        </p:txBody>
      </p:sp>
      <p:sp>
        <p:nvSpPr>
          <p:cNvPr id="4" name="L-shape 3">
            <a:extLst>
              <a:ext uri="{FF2B5EF4-FFF2-40B4-BE49-F238E27FC236}">
                <a16:creationId xmlns:a16="http://schemas.microsoft.com/office/drawing/2014/main" id="{6D9C0AB5-A691-E4C9-81F9-BBD71E5AF2CC}"/>
              </a:ext>
            </a:extLst>
          </p:cNvPr>
          <p:cNvSpPr/>
          <p:nvPr/>
        </p:nvSpPr>
        <p:spPr>
          <a:xfrm rot="16200000">
            <a:off x="5337826" y="1756266"/>
            <a:ext cx="782037" cy="764498"/>
          </a:xfrm>
          <a:prstGeom prst="corner">
            <a:avLst>
              <a:gd name="adj1" fmla="val 15385"/>
              <a:gd name="adj2" fmla="val 14103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L-shape 4">
            <a:extLst>
              <a:ext uri="{FF2B5EF4-FFF2-40B4-BE49-F238E27FC236}">
                <a16:creationId xmlns:a16="http://schemas.microsoft.com/office/drawing/2014/main" id="{893F67EE-1C27-1219-D083-18A84D4A3DDB}"/>
              </a:ext>
            </a:extLst>
          </p:cNvPr>
          <p:cNvSpPr/>
          <p:nvPr/>
        </p:nvSpPr>
        <p:spPr>
          <a:xfrm rot="5400000">
            <a:off x="1019103" y="1331139"/>
            <a:ext cx="782037" cy="764498"/>
          </a:xfrm>
          <a:prstGeom prst="corner">
            <a:avLst>
              <a:gd name="adj1" fmla="val 15385"/>
              <a:gd name="adj2" fmla="val 14103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34B3E1-A023-93C7-BC1C-1EA42052A271}"/>
              </a:ext>
            </a:extLst>
          </p:cNvPr>
          <p:cNvSpPr txBox="1"/>
          <p:nvPr/>
        </p:nvSpPr>
        <p:spPr>
          <a:xfrm>
            <a:off x="1188383" y="2331992"/>
            <a:ext cx="32540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economic and positivist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replicable teacher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6C00FA6-589C-9093-181B-197CA3B712B7}"/>
              </a:ext>
            </a:extLst>
          </p:cNvPr>
          <p:cNvGrpSpPr/>
          <p:nvPr/>
        </p:nvGrpSpPr>
        <p:grpSpPr>
          <a:xfrm>
            <a:off x="6448268" y="1322369"/>
            <a:ext cx="5049004" cy="1207164"/>
            <a:chOff x="6448268" y="2252814"/>
            <a:chExt cx="5049004" cy="120716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A331AFD-D1B1-043B-E5EF-2939998C5404}"/>
                </a:ext>
              </a:extLst>
            </p:cNvPr>
            <p:cNvSpPr txBox="1"/>
            <p:nvPr/>
          </p:nvSpPr>
          <p:spPr>
            <a:xfrm>
              <a:off x="6668738" y="2447102"/>
              <a:ext cx="40072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/>
                <a:t>Knowledge and expertise</a:t>
              </a:r>
            </a:p>
          </p:txBody>
        </p:sp>
        <p:sp>
          <p:nvSpPr>
            <p:cNvPr id="17" name="L-shape 16">
              <a:extLst>
                <a:ext uri="{FF2B5EF4-FFF2-40B4-BE49-F238E27FC236}">
                  <a16:creationId xmlns:a16="http://schemas.microsoft.com/office/drawing/2014/main" id="{D99A9BEB-FEEC-E07C-C174-D3B1691E0ACA}"/>
                </a:ext>
              </a:extLst>
            </p:cNvPr>
            <p:cNvSpPr/>
            <p:nvPr/>
          </p:nvSpPr>
          <p:spPr>
            <a:xfrm rot="16200000">
              <a:off x="10724004" y="2686711"/>
              <a:ext cx="782037" cy="764498"/>
            </a:xfrm>
            <a:prstGeom prst="corner">
              <a:avLst>
                <a:gd name="adj1" fmla="val 15385"/>
                <a:gd name="adj2" fmla="val 1410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8" name="L-shape 17">
              <a:extLst>
                <a:ext uri="{FF2B5EF4-FFF2-40B4-BE49-F238E27FC236}">
                  <a16:creationId xmlns:a16="http://schemas.microsoft.com/office/drawing/2014/main" id="{BBC542F4-EFF9-A11D-D075-CF93EFDEF565}"/>
                </a:ext>
              </a:extLst>
            </p:cNvPr>
            <p:cNvSpPr/>
            <p:nvPr/>
          </p:nvSpPr>
          <p:spPr>
            <a:xfrm rot="5400000">
              <a:off x="6439498" y="2261584"/>
              <a:ext cx="782037" cy="764498"/>
            </a:xfrm>
            <a:prstGeom prst="corner">
              <a:avLst>
                <a:gd name="adj1" fmla="val 15385"/>
                <a:gd name="adj2" fmla="val 1410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7EB74C8-12F4-AAC4-CD36-22783F5940B9}"/>
              </a:ext>
            </a:extLst>
          </p:cNvPr>
          <p:cNvGrpSpPr/>
          <p:nvPr/>
        </p:nvGrpSpPr>
        <p:grpSpPr>
          <a:xfrm>
            <a:off x="1027872" y="3672592"/>
            <a:ext cx="5083219" cy="1207164"/>
            <a:chOff x="1445317" y="4282190"/>
            <a:chExt cx="5083219" cy="1207164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DBB085E-A1C6-3D8A-4EAB-EC4437FE37C5}"/>
                </a:ext>
              </a:extLst>
            </p:cNvPr>
            <p:cNvSpPr txBox="1"/>
            <p:nvPr/>
          </p:nvSpPr>
          <p:spPr>
            <a:xfrm>
              <a:off x="1665560" y="4476479"/>
              <a:ext cx="34929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/>
                <a:t>Inclusion and equality</a:t>
              </a:r>
            </a:p>
          </p:txBody>
        </p:sp>
        <p:sp>
          <p:nvSpPr>
            <p:cNvPr id="23" name="L-shape 22">
              <a:extLst>
                <a:ext uri="{FF2B5EF4-FFF2-40B4-BE49-F238E27FC236}">
                  <a16:creationId xmlns:a16="http://schemas.microsoft.com/office/drawing/2014/main" id="{FA292CA8-181A-AFFB-80E4-CAB239D43E14}"/>
                </a:ext>
              </a:extLst>
            </p:cNvPr>
            <p:cNvSpPr/>
            <p:nvPr/>
          </p:nvSpPr>
          <p:spPr>
            <a:xfrm rot="16200000">
              <a:off x="5755268" y="4716087"/>
              <a:ext cx="782037" cy="764498"/>
            </a:xfrm>
            <a:prstGeom prst="corner">
              <a:avLst>
                <a:gd name="adj1" fmla="val 15385"/>
                <a:gd name="adj2" fmla="val 1410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L-shape 23">
              <a:extLst>
                <a:ext uri="{FF2B5EF4-FFF2-40B4-BE49-F238E27FC236}">
                  <a16:creationId xmlns:a16="http://schemas.microsoft.com/office/drawing/2014/main" id="{AF438A28-3FF6-4D62-5FCF-80A988BD7118}"/>
                </a:ext>
              </a:extLst>
            </p:cNvPr>
            <p:cNvSpPr/>
            <p:nvPr/>
          </p:nvSpPr>
          <p:spPr>
            <a:xfrm rot="5400000">
              <a:off x="1436547" y="4290960"/>
              <a:ext cx="782037" cy="764498"/>
            </a:xfrm>
            <a:prstGeom prst="corner">
              <a:avLst>
                <a:gd name="adj1" fmla="val 15385"/>
                <a:gd name="adj2" fmla="val 1410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C576DCE-1388-18FF-DE21-6F748C96A614}"/>
              </a:ext>
            </a:extLst>
          </p:cNvPr>
          <p:cNvGrpSpPr/>
          <p:nvPr/>
        </p:nvGrpSpPr>
        <p:grpSpPr>
          <a:xfrm>
            <a:off x="6448267" y="3672593"/>
            <a:ext cx="5009247" cy="1207163"/>
            <a:chOff x="6448267" y="4282191"/>
            <a:chExt cx="5009247" cy="1207163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72AFEB4-9745-06C7-D325-EBF233107AA0}"/>
                </a:ext>
              </a:extLst>
            </p:cNvPr>
            <p:cNvSpPr txBox="1"/>
            <p:nvPr/>
          </p:nvSpPr>
          <p:spPr>
            <a:xfrm>
              <a:off x="6623767" y="4476479"/>
              <a:ext cx="38214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/>
                <a:t>Governance and agency</a:t>
              </a:r>
            </a:p>
          </p:txBody>
        </p:sp>
        <p:sp>
          <p:nvSpPr>
            <p:cNvPr id="29" name="L-shape 28">
              <a:extLst>
                <a:ext uri="{FF2B5EF4-FFF2-40B4-BE49-F238E27FC236}">
                  <a16:creationId xmlns:a16="http://schemas.microsoft.com/office/drawing/2014/main" id="{EBD9D4DF-0315-EF66-BE29-F3DDC17B004E}"/>
                </a:ext>
              </a:extLst>
            </p:cNvPr>
            <p:cNvSpPr/>
            <p:nvPr/>
          </p:nvSpPr>
          <p:spPr>
            <a:xfrm rot="16200000">
              <a:off x="10684246" y="4716087"/>
              <a:ext cx="782037" cy="764498"/>
            </a:xfrm>
            <a:prstGeom prst="corner">
              <a:avLst>
                <a:gd name="adj1" fmla="val 15385"/>
                <a:gd name="adj2" fmla="val 1410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" name="L-shape 29">
              <a:extLst>
                <a:ext uri="{FF2B5EF4-FFF2-40B4-BE49-F238E27FC236}">
                  <a16:creationId xmlns:a16="http://schemas.microsoft.com/office/drawing/2014/main" id="{D5DE9E49-491A-EF42-E57B-D12F78581CBA}"/>
                </a:ext>
              </a:extLst>
            </p:cNvPr>
            <p:cNvSpPr/>
            <p:nvPr/>
          </p:nvSpPr>
          <p:spPr>
            <a:xfrm rot="5400000">
              <a:off x="6439497" y="4290961"/>
              <a:ext cx="782037" cy="764498"/>
            </a:xfrm>
            <a:prstGeom prst="corner">
              <a:avLst>
                <a:gd name="adj1" fmla="val 15385"/>
                <a:gd name="adj2" fmla="val 1410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3E86905-B92D-8319-9BDF-DB666042DC81}"/>
              </a:ext>
            </a:extLst>
          </p:cNvPr>
          <p:cNvSpPr txBox="1"/>
          <p:nvPr/>
        </p:nvSpPr>
        <p:spPr>
          <a:xfrm>
            <a:off x="6668737" y="2331992"/>
            <a:ext cx="35988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valorising of ‘data science’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‘division of learning’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5DC55F-E58E-BCB8-63CC-F2AA9261AF6A}"/>
              </a:ext>
            </a:extLst>
          </p:cNvPr>
          <p:cNvSpPr txBox="1"/>
          <p:nvPr/>
        </p:nvSpPr>
        <p:spPr>
          <a:xfrm>
            <a:off x="1188383" y="4827745"/>
            <a:ext cx="45327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personalisation vs inclusion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replication of existing inequalities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2B68F3-48C3-E523-9A64-7BD4B46618C3}"/>
              </a:ext>
            </a:extLst>
          </p:cNvPr>
          <p:cNvSpPr txBox="1"/>
          <p:nvPr/>
        </p:nvSpPr>
        <p:spPr>
          <a:xfrm>
            <a:off x="6668737" y="4827745"/>
            <a:ext cx="47543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private sector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Participatory design / </a:t>
            </a:r>
            <a:r>
              <a:rPr lang="en-GB" sz="2000"/>
              <a:t>design justice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87227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A9CADFD-003C-4218-BDEE-1B1EE632651E}"/>
              </a:ext>
            </a:extLst>
          </p:cNvPr>
          <p:cNvSpPr txBox="1">
            <a:spLocks/>
          </p:cNvSpPr>
          <p:nvPr/>
        </p:nvSpPr>
        <p:spPr>
          <a:xfrm>
            <a:off x="1011936" y="641739"/>
            <a:ext cx="10168128" cy="117957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thank you</a:t>
            </a:r>
          </a:p>
        </p:txBody>
      </p:sp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B3199E36-3C21-48A7-A05E-C7CBE77A7B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2544" y="1901525"/>
            <a:ext cx="2615663" cy="3856914"/>
          </a:xfrm>
          <a:prstGeom prst="rect">
            <a:avLst/>
          </a:prstGeom>
          <a:effectLst>
            <a:outerShdw blurRad="304800" dist="292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BB8423E-6B17-DE33-35E7-9B10DBE893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75" y="1901525"/>
            <a:ext cx="2571275" cy="3856914"/>
          </a:xfrm>
          <a:prstGeom prst="rect">
            <a:avLst/>
          </a:prstGeom>
          <a:effectLst>
            <a:outerShdw blurRad="304800" dist="292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9845D0-186C-BF64-F971-AB7C9AB1C4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6301" y="1901525"/>
            <a:ext cx="2560334" cy="3856914"/>
          </a:xfrm>
          <a:prstGeom prst="rect">
            <a:avLst/>
          </a:prstGeom>
          <a:effectLst>
            <a:outerShdw blurRad="304800" dist="292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7C2B18-5BB6-7F9A-745D-AD97636C60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4729" y="1901525"/>
            <a:ext cx="2523729" cy="3845682"/>
          </a:xfrm>
          <a:prstGeom prst="rect">
            <a:avLst/>
          </a:prstGeom>
          <a:effectLst>
            <a:outerShdw blurRad="304800" dist="292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786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30DEC4-2DFB-C70C-F10D-E577B76D4692}"/>
              </a:ext>
            </a:extLst>
          </p:cNvPr>
          <p:cNvSpPr txBox="1"/>
          <p:nvPr/>
        </p:nvSpPr>
        <p:spPr>
          <a:xfrm>
            <a:off x="410358" y="305778"/>
            <a:ext cx="4824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‘Adaptive’ or ‘personalised’ learning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060" y="3256706"/>
            <a:ext cx="7275923" cy="2948151"/>
          </a:xfrm>
          <a:prstGeom prst="rect">
            <a:avLst/>
          </a:prstGeom>
          <a:effectLst>
            <a:outerShdw blurRad="304800" dist="2794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13E4DF-0DA1-0955-D62A-526694BC9B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193"/>
          <a:stretch/>
        </p:blipFill>
        <p:spPr>
          <a:xfrm>
            <a:off x="6324201" y="767443"/>
            <a:ext cx="5457441" cy="2055606"/>
          </a:xfrm>
          <a:prstGeom prst="rect">
            <a:avLst/>
          </a:prstGeom>
          <a:effectLst>
            <a:outerShdw blurRad="304800" dist="2794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E23796-C627-F05A-1DF4-71BA2CF23C4D}"/>
              </a:ext>
            </a:extLst>
          </p:cNvPr>
          <p:cNvSpPr txBox="1"/>
          <p:nvPr/>
        </p:nvSpPr>
        <p:spPr>
          <a:xfrm>
            <a:off x="653060" y="1485711"/>
            <a:ext cx="46561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Over 1 million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/>
              <a:t>Partnered with 60, 000 schools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7EFFE7-CF81-5365-B7B2-B2B16119C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6553" y="3546924"/>
            <a:ext cx="2554552" cy="206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72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68193E-9759-6A83-31EF-63CD47D807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" y="1691290"/>
            <a:ext cx="12161370" cy="45835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151A4B8-FE3C-4247-B55C-1FA7ACB4AB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8384" y="151911"/>
            <a:ext cx="6732383" cy="361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82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A60BCDF7-75A9-7AB3-E710-3B6EE703457A}"/>
              </a:ext>
            </a:extLst>
          </p:cNvPr>
          <p:cNvGrpSpPr/>
          <p:nvPr/>
        </p:nvGrpSpPr>
        <p:grpSpPr>
          <a:xfrm>
            <a:off x="1095240" y="451960"/>
            <a:ext cx="5083221" cy="1207164"/>
            <a:chOff x="1445318" y="2252814"/>
            <a:chExt cx="5083221" cy="1207164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886C213-EDDC-3745-E210-4B0E98D1B301}"/>
                </a:ext>
              </a:extLst>
            </p:cNvPr>
            <p:cNvSpPr txBox="1"/>
            <p:nvPr/>
          </p:nvSpPr>
          <p:spPr>
            <a:xfrm>
              <a:off x="1605828" y="2447102"/>
              <a:ext cx="41969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/>
                <a:t>Promises and imaginaries </a:t>
              </a:r>
            </a:p>
          </p:txBody>
        </p:sp>
        <p:sp>
          <p:nvSpPr>
            <p:cNvPr id="13" name="L-shape 12">
              <a:extLst>
                <a:ext uri="{FF2B5EF4-FFF2-40B4-BE49-F238E27FC236}">
                  <a16:creationId xmlns:a16="http://schemas.microsoft.com/office/drawing/2014/main" id="{20E6B20D-1D70-973F-9E7C-34CD9C3F6DCF}"/>
                </a:ext>
              </a:extLst>
            </p:cNvPr>
            <p:cNvSpPr/>
            <p:nvPr/>
          </p:nvSpPr>
          <p:spPr>
            <a:xfrm rot="16200000">
              <a:off x="5755271" y="2686711"/>
              <a:ext cx="782037" cy="764498"/>
            </a:xfrm>
            <a:prstGeom prst="corner">
              <a:avLst>
                <a:gd name="adj1" fmla="val 15385"/>
                <a:gd name="adj2" fmla="val 1410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L-shape 13">
              <a:extLst>
                <a:ext uri="{FF2B5EF4-FFF2-40B4-BE49-F238E27FC236}">
                  <a16:creationId xmlns:a16="http://schemas.microsoft.com/office/drawing/2014/main" id="{7E60C4DE-6DB6-F355-10CE-0F4A21E79DAF}"/>
                </a:ext>
              </a:extLst>
            </p:cNvPr>
            <p:cNvSpPr/>
            <p:nvPr/>
          </p:nvSpPr>
          <p:spPr>
            <a:xfrm rot="5400000">
              <a:off x="1436548" y="2261584"/>
              <a:ext cx="782037" cy="764498"/>
            </a:xfrm>
            <a:prstGeom prst="corner">
              <a:avLst>
                <a:gd name="adj1" fmla="val 15385"/>
                <a:gd name="adj2" fmla="val 1410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CFF0EE1-562B-A2B1-C534-D7F54681F9C4}"/>
                </a:ext>
              </a:extLst>
            </p:cNvPr>
            <p:cNvSpPr txBox="1"/>
            <p:nvPr/>
          </p:nvSpPr>
          <p:spPr>
            <a:xfrm>
              <a:off x="1605828" y="2925555"/>
              <a:ext cx="39079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of ‘adaptive’ or ‘personalised’ learning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A0683D98-F45F-61E9-03CA-C1D432EDC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410" y="1889964"/>
            <a:ext cx="10936250" cy="440635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5B7442B-375C-FE0A-515E-F2CDE57720EC}"/>
              </a:ext>
            </a:extLst>
          </p:cNvPr>
          <p:cNvSpPr txBox="1"/>
          <p:nvPr/>
        </p:nvSpPr>
        <p:spPr>
          <a:xfrm>
            <a:off x="2215738" y="2977869"/>
            <a:ext cx="8303594" cy="1323439"/>
          </a:xfrm>
          <a:prstGeom prst="rect">
            <a:avLst/>
          </a:prstGeom>
          <a:solidFill>
            <a:schemeClr val="tx1"/>
          </a:solidFill>
          <a:effectLst>
            <a:outerShdw blurRad="305630" dist="287665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chemeClr val="bg1"/>
                </a:solidFill>
              </a:rPr>
              <a:t>Mythology</a:t>
            </a:r>
            <a:r>
              <a:rPr lang="en-GB" sz="2000" dirty="0">
                <a:solidFill>
                  <a:schemeClr val="bg1"/>
                </a:solidFill>
              </a:rPr>
              <a:t>: the widespread belief that large data sets offer a higher form of intelligence and knowledge that can generate insights that were previously impossible, with the aura of truth, objectivity, and accuracy (</a:t>
            </a:r>
            <a:r>
              <a:rPr lang="en-GB" sz="2000" dirty="0" err="1">
                <a:solidFill>
                  <a:schemeClr val="bg1"/>
                </a:solidFill>
              </a:rPr>
              <a:t>boyd</a:t>
            </a:r>
            <a:r>
              <a:rPr lang="en-GB" sz="2000" dirty="0">
                <a:solidFill>
                  <a:schemeClr val="bg1"/>
                </a:solidFill>
              </a:rPr>
              <a:t> and Crawford 2012, p663)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D58F30-5075-5403-4A73-88CA62791618}"/>
              </a:ext>
            </a:extLst>
          </p:cNvPr>
          <p:cNvSpPr txBox="1"/>
          <p:nvPr/>
        </p:nvSpPr>
        <p:spPr>
          <a:xfrm>
            <a:off x="1365059" y="5268026"/>
            <a:ext cx="2583784" cy="584775"/>
          </a:xfrm>
          <a:prstGeom prst="rect">
            <a:avLst/>
          </a:prstGeom>
          <a:solidFill>
            <a:schemeClr val="tx1"/>
          </a:solidFill>
          <a:effectLst>
            <a:outerShdw blurRad="316234" dist="290646" dir="5400000" algn="ctr" rotWithShape="0">
              <a:srgbClr val="000000">
                <a:alpha val="43137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Acceleration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3B17C1-01EA-B838-8C8A-C78E491AE82C}"/>
              </a:ext>
            </a:extLst>
          </p:cNvPr>
          <p:cNvSpPr txBox="1"/>
          <p:nvPr/>
        </p:nvSpPr>
        <p:spPr>
          <a:xfrm>
            <a:off x="5493459" y="5268025"/>
            <a:ext cx="2058640" cy="584775"/>
          </a:xfrm>
          <a:prstGeom prst="rect">
            <a:avLst/>
          </a:prstGeom>
          <a:solidFill>
            <a:schemeClr val="tx1"/>
          </a:solidFill>
          <a:effectLst>
            <a:outerShdw blurRad="316234" dist="290646" dir="5400000" algn="ctr" rotWithShape="0">
              <a:srgbClr val="000000">
                <a:alpha val="43137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Efficiency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A586C3-28AD-6EBA-518E-93EE725D1DD8}"/>
              </a:ext>
            </a:extLst>
          </p:cNvPr>
          <p:cNvSpPr txBox="1"/>
          <p:nvPr/>
        </p:nvSpPr>
        <p:spPr>
          <a:xfrm>
            <a:off x="9057515" y="5268025"/>
            <a:ext cx="2765501" cy="584775"/>
          </a:xfrm>
          <a:prstGeom prst="rect">
            <a:avLst/>
          </a:prstGeom>
          <a:solidFill>
            <a:schemeClr val="tx1"/>
          </a:solidFill>
          <a:effectLst>
            <a:outerShdw blurRad="316234" dist="290646" dir="5400000" algn="ctr" rotWithShape="0">
              <a:srgbClr val="000000">
                <a:alpha val="43137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Enhancement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7C95F1-A576-1315-E822-16371A0E5D76}"/>
              </a:ext>
            </a:extLst>
          </p:cNvPr>
          <p:cNvSpPr txBox="1"/>
          <p:nvPr/>
        </p:nvSpPr>
        <p:spPr>
          <a:xfrm>
            <a:off x="899410" y="6525780"/>
            <a:ext cx="9405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err="1"/>
              <a:t>Eynon</a:t>
            </a:r>
            <a:r>
              <a:rPr lang="en-GB" sz="1400" dirty="0"/>
              <a:t>, R. 2022. The datafication of education: designing for alternative futures: Keynote, </a:t>
            </a:r>
            <a:r>
              <a:rPr lang="en-GB" sz="1400" dirty="0" err="1"/>
              <a:t>Yidan</a:t>
            </a:r>
            <a:r>
              <a:rPr lang="en-GB" sz="1400" dirty="0"/>
              <a:t> Prize Doctoral Conference.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B0EB1E-2524-F0CA-BEE4-AE5D8A911498}"/>
              </a:ext>
            </a:extLst>
          </p:cNvPr>
          <p:cNvSpPr txBox="1"/>
          <p:nvPr/>
        </p:nvSpPr>
        <p:spPr>
          <a:xfrm>
            <a:off x="899410" y="6263787"/>
            <a:ext cx="90877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 err="1"/>
              <a:t>boyd</a:t>
            </a:r>
            <a:r>
              <a:rPr lang="en-GB" sz="1400" dirty="0"/>
              <a:t>, d &amp; Crawford, K. (2012) Critical Questions for Big Data, </a:t>
            </a:r>
            <a:r>
              <a:rPr lang="en-GB" sz="1400" i="1" dirty="0"/>
              <a:t>Information, Communication &amp; Society</a:t>
            </a:r>
            <a:r>
              <a:rPr lang="en-GB" sz="1400" dirty="0"/>
              <a:t>, 15:5, 662-679</a:t>
            </a:r>
          </a:p>
        </p:txBody>
      </p:sp>
    </p:spTree>
    <p:extLst>
      <p:ext uri="{BB962C8B-B14F-4D97-AF65-F5344CB8AC3E}">
        <p14:creationId xmlns:p14="http://schemas.microsoft.com/office/powerpoint/2010/main" val="79612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92C6DB0-A3A0-4FBE-50BF-656FB4CE8095}"/>
              </a:ext>
            </a:extLst>
          </p:cNvPr>
          <p:cNvSpPr txBox="1"/>
          <p:nvPr/>
        </p:nvSpPr>
        <p:spPr>
          <a:xfrm>
            <a:off x="1527758" y="4887404"/>
            <a:ext cx="9136483" cy="1200329"/>
          </a:xfrm>
          <a:prstGeom prst="rect">
            <a:avLst/>
          </a:prstGeom>
          <a:solidFill>
            <a:schemeClr val="bg1"/>
          </a:solidFill>
          <a:effectLst>
            <a:outerShdw blurRad="304800" dist="2540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GB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‘provide each child with a super-power AI teacher that is the combination of Einstein and Socrates, that way it feels like she has more than 100 teachers in front of her’ (Li quoted in van </a:t>
            </a:r>
            <a:r>
              <a:rPr lang="en-GB" sz="2400" dirty="0" err="1">
                <a:latin typeface="Baskerville" panose="02020502070401020303" pitchFamily="18" charset="0"/>
                <a:ea typeface="Baskerville" panose="02020502070401020303" pitchFamily="18" charset="0"/>
              </a:rPr>
              <a:t>Hooijdonk</a:t>
            </a:r>
            <a:r>
              <a:rPr lang="en-GB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 2019)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8CFB68-E607-BF88-7E07-9183B3F40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058" y="3598635"/>
            <a:ext cx="7772400" cy="75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725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202F16A-B89A-344C-3DAE-DDB73F1FA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630" y="1522975"/>
            <a:ext cx="8646740" cy="48810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2DC407-7867-D903-3847-BA3E491D2BFE}"/>
              </a:ext>
            </a:extLst>
          </p:cNvPr>
          <p:cNvSpPr txBox="1"/>
          <p:nvPr/>
        </p:nvSpPr>
        <p:spPr>
          <a:xfrm>
            <a:off x="2064071" y="3409492"/>
            <a:ext cx="8063858" cy="1015663"/>
          </a:xfrm>
          <a:prstGeom prst="rect">
            <a:avLst/>
          </a:prstGeom>
          <a:solidFill>
            <a:schemeClr val="tx1">
              <a:alpha val="62804"/>
            </a:schemeClr>
          </a:solidFill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effectLst/>
                <a:ea typeface="DengXian" panose="02010600030101010101" pitchFamily="2" charset="-122"/>
                <a:cs typeface="Times New Roman" panose="02020603050405020304" pitchFamily="18" charset="0"/>
              </a:rPr>
              <a:t>We’re trying to seize the latest developments in machine learning and data science to improve education and personalised learning to a level that was just not achievable before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1F754C6-1570-DE06-62F5-641265E49364}"/>
              </a:ext>
            </a:extLst>
          </p:cNvPr>
          <p:cNvGrpSpPr/>
          <p:nvPr/>
        </p:nvGrpSpPr>
        <p:grpSpPr>
          <a:xfrm>
            <a:off x="1096780" y="453994"/>
            <a:ext cx="5029124" cy="1207164"/>
            <a:chOff x="6448268" y="2252814"/>
            <a:chExt cx="5029124" cy="1207164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98FD2BB2-A252-08F2-2F3A-F742B5CD6841}"/>
                </a:ext>
              </a:extLst>
            </p:cNvPr>
            <p:cNvSpPr txBox="1"/>
            <p:nvPr/>
          </p:nvSpPr>
          <p:spPr>
            <a:xfrm>
              <a:off x="6668738" y="2447102"/>
              <a:ext cx="40072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/>
                <a:t>Knowledge and expertise</a:t>
              </a:r>
            </a:p>
          </p:txBody>
        </p:sp>
        <p:sp>
          <p:nvSpPr>
            <p:cNvPr id="4" name="L-shape 3">
              <a:extLst>
                <a:ext uri="{FF2B5EF4-FFF2-40B4-BE49-F238E27FC236}">
                  <a16:creationId xmlns:a16="http://schemas.microsoft.com/office/drawing/2014/main" id="{92357971-39AD-8DCB-CE98-426AE023491A}"/>
                </a:ext>
              </a:extLst>
            </p:cNvPr>
            <p:cNvSpPr/>
            <p:nvPr/>
          </p:nvSpPr>
          <p:spPr>
            <a:xfrm rot="16200000">
              <a:off x="10704124" y="2686711"/>
              <a:ext cx="782037" cy="764498"/>
            </a:xfrm>
            <a:prstGeom prst="corner">
              <a:avLst>
                <a:gd name="adj1" fmla="val 15385"/>
                <a:gd name="adj2" fmla="val 1410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" name="L-shape 4">
              <a:extLst>
                <a:ext uri="{FF2B5EF4-FFF2-40B4-BE49-F238E27FC236}">
                  <a16:creationId xmlns:a16="http://schemas.microsoft.com/office/drawing/2014/main" id="{FBA0B9AC-8518-C26E-D157-8111DFAED6A5}"/>
                </a:ext>
              </a:extLst>
            </p:cNvPr>
            <p:cNvSpPr/>
            <p:nvPr/>
          </p:nvSpPr>
          <p:spPr>
            <a:xfrm rot="5400000">
              <a:off x="6439498" y="2261584"/>
              <a:ext cx="782037" cy="764498"/>
            </a:xfrm>
            <a:prstGeom prst="corner">
              <a:avLst>
                <a:gd name="adj1" fmla="val 15385"/>
                <a:gd name="adj2" fmla="val 1410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234F919-928D-D23D-B8D2-CB6C8D041339}"/>
                </a:ext>
              </a:extLst>
            </p:cNvPr>
            <p:cNvSpPr txBox="1"/>
            <p:nvPr/>
          </p:nvSpPr>
          <p:spPr>
            <a:xfrm>
              <a:off x="6668738" y="2925555"/>
              <a:ext cx="42823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of data science and computer engineering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9666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A27EAE2-68F9-2E37-2EFD-79BDF6E42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630" y="1522975"/>
            <a:ext cx="8646740" cy="48810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4B747C3-CA99-083E-B136-2CFE585BA604}"/>
              </a:ext>
            </a:extLst>
          </p:cNvPr>
          <p:cNvSpPr txBox="1"/>
          <p:nvPr/>
        </p:nvSpPr>
        <p:spPr>
          <a:xfrm>
            <a:off x="0" y="6334780"/>
            <a:ext cx="110274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effectLst/>
                <a:ea typeface="SimSun" panose="02010600030101010101" pitchFamily="2" charset="-122"/>
              </a:rPr>
              <a:t>Knox, J. (2021). Refocusing </a:t>
            </a:r>
            <a:r>
              <a:rPr lang="en-GB" sz="1400" dirty="0" err="1">
                <a:effectLst/>
                <a:ea typeface="SimSun" panose="02010600030101010101" pitchFamily="2" charset="-122"/>
              </a:rPr>
              <a:t>Zuboff’s</a:t>
            </a:r>
            <a:r>
              <a:rPr lang="en-GB" sz="1400" dirty="0">
                <a:effectLst/>
                <a:ea typeface="SimSun" panose="02010600030101010101" pitchFamily="2" charset="-122"/>
              </a:rPr>
              <a:t> ‘division of learning’ on Education. </a:t>
            </a:r>
            <a:r>
              <a:rPr lang="en-GB" sz="1400" i="1" dirty="0" err="1">
                <a:effectLst/>
                <a:ea typeface="SimSun" panose="02010600030101010101" pitchFamily="2" charset="-122"/>
              </a:rPr>
              <a:t>Seminar.net</a:t>
            </a:r>
            <a:r>
              <a:rPr lang="en-GB" sz="1400" i="1" dirty="0">
                <a:effectLst/>
                <a:ea typeface="SimSun" panose="02010600030101010101" pitchFamily="2" charset="-122"/>
              </a:rPr>
              <a:t> Special Issue: Digital Capitalism, Datafication, and Media Education: Critical Perspectives. </a:t>
            </a:r>
            <a:r>
              <a:rPr lang="en-GB" sz="1400" dirty="0">
                <a:effectLst/>
                <a:ea typeface="SimSun" panose="02010600030101010101" pitchFamily="2" charset="-122"/>
              </a:rPr>
              <a:t>17(2). </a:t>
            </a:r>
            <a:r>
              <a:rPr lang="en-GB" sz="1400" u="sng" dirty="0">
                <a:solidFill>
                  <a:srgbClr val="0000FF"/>
                </a:solidFill>
                <a:effectLst/>
                <a:ea typeface="SimSun" panose="02010600030101010101" pitchFamily="2" charset="-122"/>
                <a:hlinkClick r:id="rId3"/>
              </a:rPr>
              <a:t>https://doi.org/10.7577/seminar.4268</a:t>
            </a:r>
            <a:r>
              <a:rPr lang="en-GB" sz="1400" dirty="0">
                <a:effectLst/>
                <a:ea typeface="SimSun" panose="02010600030101010101" pitchFamily="2" charset="-122"/>
              </a:rPr>
              <a:t> </a:t>
            </a:r>
            <a:endParaRPr lang="en-GB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1796E3-52FC-0202-8E97-E9C5E3697523}"/>
              </a:ext>
            </a:extLst>
          </p:cNvPr>
          <p:cNvSpPr txBox="1"/>
          <p:nvPr/>
        </p:nvSpPr>
        <p:spPr>
          <a:xfrm>
            <a:off x="1892413" y="3143527"/>
            <a:ext cx="8407173" cy="523220"/>
          </a:xfrm>
          <a:prstGeom prst="rect">
            <a:avLst/>
          </a:prstGeom>
          <a:solidFill>
            <a:schemeClr val="tx1"/>
          </a:solidFill>
          <a:effectLst>
            <a:outerShdw blurRad="316234" dist="290646" dir="5400000" algn="ctr" rotWithShape="0">
              <a:srgbClr val="000000">
                <a:alpha val="43137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valorising of ‘data science’ expertise in education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E8574A-1AB3-2E93-8BA4-53F9BC7E6816}"/>
              </a:ext>
            </a:extLst>
          </p:cNvPr>
          <p:cNvSpPr txBox="1"/>
          <p:nvPr/>
        </p:nvSpPr>
        <p:spPr>
          <a:xfrm>
            <a:off x="614501" y="4256756"/>
            <a:ext cx="10552551" cy="830997"/>
          </a:xfrm>
          <a:prstGeom prst="rect">
            <a:avLst/>
          </a:prstGeom>
          <a:solidFill>
            <a:schemeClr val="tx1"/>
          </a:solidFill>
          <a:effectLst>
            <a:outerShdw blurRad="316234" dist="290646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‘</a:t>
            </a:r>
            <a:r>
              <a:rPr lang="en-GB" sz="2400" dirty="0">
                <a:solidFill>
                  <a:schemeClr val="bg1"/>
                </a:solidFill>
              </a:rPr>
              <a:t>private companies appear to extract value from the conduct of teachers and students engaged in public education’ (Knox 2021, p7) </a:t>
            </a:r>
            <a:endParaRPr lang="en-GB" sz="2400" b="1" dirty="0">
              <a:solidFill>
                <a:schemeClr val="bg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EBAD913-AEFC-04D4-DE0C-4AC2712CDF4F}"/>
              </a:ext>
            </a:extLst>
          </p:cNvPr>
          <p:cNvGrpSpPr/>
          <p:nvPr/>
        </p:nvGrpSpPr>
        <p:grpSpPr>
          <a:xfrm>
            <a:off x="1096780" y="453994"/>
            <a:ext cx="5029124" cy="1207164"/>
            <a:chOff x="6448268" y="2252814"/>
            <a:chExt cx="5029124" cy="120716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D166A6-5FCF-D258-4D63-8AA9C9F6A84B}"/>
                </a:ext>
              </a:extLst>
            </p:cNvPr>
            <p:cNvSpPr txBox="1"/>
            <p:nvPr/>
          </p:nvSpPr>
          <p:spPr>
            <a:xfrm>
              <a:off x="6668738" y="2447102"/>
              <a:ext cx="400725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800" b="1" dirty="0"/>
                <a:t>Knowledge and expertise</a:t>
              </a:r>
            </a:p>
          </p:txBody>
        </p:sp>
        <p:sp>
          <p:nvSpPr>
            <p:cNvPr id="9" name="L-shape 8">
              <a:extLst>
                <a:ext uri="{FF2B5EF4-FFF2-40B4-BE49-F238E27FC236}">
                  <a16:creationId xmlns:a16="http://schemas.microsoft.com/office/drawing/2014/main" id="{55E748DC-EE79-1DD0-D12F-507DF996D474}"/>
                </a:ext>
              </a:extLst>
            </p:cNvPr>
            <p:cNvSpPr/>
            <p:nvPr/>
          </p:nvSpPr>
          <p:spPr>
            <a:xfrm rot="16200000">
              <a:off x="10704124" y="2686711"/>
              <a:ext cx="782037" cy="764498"/>
            </a:xfrm>
            <a:prstGeom prst="corner">
              <a:avLst>
                <a:gd name="adj1" fmla="val 15385"/>
                <a:gd name="adj2" fmla="val 1410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0" name="L-shape 9">
              <a:extLst>
                <a:ext uri="{FF2B5EF4-FFF2-40B4-BE49-F238E27FC236}">
                  <a16:creationId xmlns:a16="http://schemas.microsoft.com/office/drawing/2014/main" id="{FA27CB4A-47DD-F64F-FFA3-99BE58E6404A}"/>
                </a:ext>
              </a:extLst>
            </p:cNvPr>
            <p:cNvSpPr/>
            <p:nvPr/>
          </p:nvSpPr>
          <p:spPr>
            <a:xfrm rot="5400000">
              <a:off x="6439498" y="2261584"/>
              <a:ext cx="782037" cy="764498"/>
            </a:xfrm>
            <a:prstGeom prst="corner">
              <a:avLst>
                <a:gd name="adj1" fmla="val 15385"/>
                <a:gd name="adj2" fmla="val 14103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8621050-F5FC-D352-EC35-3C4372E8B129}"/>
                </a:ext>
              </a:extLst>
            </p:cNvPr>
            <p:cNvSpPr txBox="1"/>
            <p:nvPr/>
          </p:nvSpPr>
          <p:spPr>
            <a:xfrm>
              <a:off x="6668738" y="2925555"/>
              <a:ext cx="42823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of data science and computer engineering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250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C40062C-548C-4C4F-4113-3654BE672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941" y="708848"/>
            <a:ext cx="3577871" cy="5465582"/>
          </a:xfrm>
          <a:prstGeom prst="rect">
            <a:avLst/>
          </a:prstGeom>
          <a:effectLst>
            <a:outerShdw blurRad="304800" dist="2540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8DAEA42-62FE-CFA5-B1F3-F30C93C66105}"/>
              </a:ext>
            </a:extLst>
          </p:cNvPr>
          <p:cNvSpPr/>
          <p:nvPr/>
        </p:nvSpPr>
        <p:spPr>
          <a:xfrm>
            <a:off x="5021943" y="3586779"/>
            <a:ext cx="64195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effectLst/>
                <a:latin typeface="Baskerville" panose="02020502070401020303" pitchFamily="18" charset="0"/>
                <a:ea typeface="Baskerville" panose="02020502070401020303" pitchFamily="18" charset="0"/>
                <a:cs typeface="Courier New" charset="0"/>
              </a:rPr>
              <a:t>‘Big tech’ companies have ‘amassed world-historic concentrations of knowledge and power’ (</a:t>
            </a:r>
            <a:r>
              <a:rPr lang="en-GB" sz="2400" dirty="0" err="1">
                <a:effectLst/>
                <a:latin typeface="Baskerville" panose="02020502070401020303" pitchFamily="18" charset="0"/>
                <a:ea typeface="Baskerville" panose="02020502070401020303" pitchFamily="18" charset="0"/>
                <a:cs typeface="Courier New" charset="0"/>
              </a:rPr>
              <a:t>Zuboff</a:t>
            </a:r>
            <a:r>
              <a:rPr lang="en-GB" sz="2400" dirty="0">
                <a:effectLst/>
                <a:latin typeface="Baskerville" panose="02020502070401020303" pitchFamily="18" charset="0"/>
                <a:ea typeface="Baskerville" panose="02020502070401020303" pitchFamily="18" charset="0"/>
                <a:cs typeface="Courier New" charset="0"/>
              </a:rPr>
              <a:t> 2019, p179)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77111AF-19CA-8866-4277-71C61F048372}"/>
              </a:ext>
            </a:extLst>
          </p:cNvPr>
          <p:cNvSpPr/>
          <p:nvPr/>
        </p:nvSpPr>
        <p:spPr>
          <a:xfrm>
            <a:off x="5021943" y="1788618"/>
            <a:ext cx="5842379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  <a:cs typeface="Georgia" charset="0"/>
              </a:rPr>
              <a:t>‘just about everything we now do is mediated by computers that record and codify the details of our daily lives’ (</a:t>
            </a:r>
            <a:r>
              <a:rPr lang="en-GB" sz="2400" dirty="0" err="1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  <a:cs typeface="Georgia" charset="0"/>
              </a:rPr>
              <a:t>Zuboff</a:t>
            </a:r>
            <a:r>
              <a:rPr lang="en-GB" sz="2400" dirty="0">
                <a:solidFill>
                  <a:srgbClr val="000000"/>
                </a:solidFill>
                <a:effectLst/>
                <a:latin typeface="Baskerville" panose="02020502070401020303" pitchFamily="18" charset="0"/>
                <a:ea typeface="Baskerville" panose="02020502070401020303" pitchFamily="18" charset="0"/>
                <a:cs typeface="Georgia" charset="0"/>
              </a:rPr>
              <a:t> 2019, p182)</a:t>
            </a:r>
            <a:r>
              <a:rPr lang="en-GB" sz="2400" dirty="0">
                <a:effectLst/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endParaRPr lang="en-GB" sz="2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32043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{57F2D4B9-A431-804D-BD0B-E572CA37A93B}tf10001070_mac</Template>
  <TotalTime>221</TotalTime>
  <Words>916</Words>
  <Application>Microsoft Macintosh PowerPoint</Application>
  <PresentationFormat>Widescreen</PresentationFormat>
  <Paragraphs>82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Baskerville</vt:lpstr>
      <vt:lpstr>Calibri</vt:lpstr>
      <vt:lpstr>Rockwell</vt:lpstr>
      <vt:lpstr>Rockwell Condensed</vt:lpstr>
      <vt:lpstr>Rockwell Extra Bold</vt:lpstr>
      <vt:lpstr>Wingdings</vt:lpstr>
      <vt:lpstr>Wood Type</vt:lpstr>
      <vt:lpstr>What is ‘Critical’ in Critical AI and Education Research?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Jeremy Knox</dc:creator>
  <cp:lastModifiedBy>Jeremy Knox</cp:lastModifiedBy>
  <cp:revision>26</cp:revision>
  <dcterms:created xsi:type="dcterms:W3CDTF">2023-06-23T15:47:19Z</dcterms:created>
  <dcterms:modified xsi:type="dcterms:W3CDTF">2023-06-25T13:51:08Z</dcterms:modified>
</cp:coreProperties>
</file>